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4"/>
  </p:sldMasterIdLst>
  <p:notesMasterIdLst>
    <p:notesMasterId r:id="rId43"/>
  </p:notesMasterIdLst>
  <p:handoutMasterIdLst>
    <p:handoutMasterId r:id="rId44"/>
  </p:handoutMasterIdLst>
  <p:sldIdLst>
    <p:sldId id="290" r:id="rId5"/>
    <p:sldId id="274" r:id="rId6"/>
    <p:sldId id="273" r:id="rId7"/>
    <p:sldId id="307" r:id="rId8"/>
    <p:sldId id="314" r:id="rId9"/>
    <p:sldId id="315" r:id="rId10"/>
    <p:sldId id="301" r:id="rId11"/>
    <p:sldId id="318" r:id="rId12"/>
    <p:sldId id="308" r:id="rId13"/>
    <p:sldId id="338" r:id="rId14"/>
    <p:sldId id="329" r:id="rId15"/>
    <p:sldId id="304" r:id="rId16"/>
    <p:sldId id="321" r:id="rId17"/>
    <p:sldId id="306" r:id="rId18"/>
    <p:sldId id="328" r:id="rId19"/>
    <p:sldId id="339" r:id="rId20"/>
    <p:sldId id="340" r:id="rId21"/>
    <p:sldId id="341" r:id="rId22"/>
    <p:sldId id="342" r:id="rId23"/>
    <p:sldId id="343" r:id="rId24"/>
    <p:sldId id="316" r:id="rId25"/>
    <p:sldId id="322" r:id="rId26"/>
    <p:sldId id="323" r:id="rId27"/>
    <p:sldId id="334" r:id="rId28"/>
    <p:sldId id="310" r:id="rId29"/>
    <p:sldId id="335" r:id="rId30"/>
    <p:sldId id="336" r:id="rId31"/>
    <p:sldId id="337" r:id="rId32"/>
    <p:sldId id="295" r:id="rId33"/>
    <p:sldId id="296" r:id="rId34"/>
    <p:sldId id="297" r:id="rId35"/>
    <p:sldId id="317" r:id="rId36"/>
    <p:sldId id="326" r:id="rId37"/>
    <p:sldId id="327" r:id="rId38"/>
    <p:sldId id="330" r:id="rId39"/>
    <p:sldId id="331" r:id="rId40"/>
    <p:sldId id="284" r:id="rId41"/>
    <p:sldId id="332" r:id="rId42"/>
  </p:sldIdLst>
  <p:sldSz cx="12192000" cy="6858000"/>
  <p:notesSz cx="7077075" cy="9363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666AC14-BB6E-D881-8542-1CEF71197D2B}" name="Vi N Nguyen" initials="VN" userId="S::vnguye67@gmu.edu::01dcba96-1774-4b50-a3af-055cb21a24ba" providerId="AD"/>
  <p188:author id="{6C34F840-5F92-3292-6019-477F01F7739B}" name="Jack W Raymond" initials="JR" userId="S::jraymon@gmu.edu::3eeb1546-111f-4a70-9527-9e3d8db8208f" providerId="AD"/>
  <p188:author id="{A66F2582-75AF-39A5-60DE-0133A494ECB3}" name="Kaitlyn Malone" initials="KM" userId="S::kmalone8@gmu.edu::dbb09e88-1b7a-49a2-a1db-51b81472312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45A6"/>
    <a:srgbClr val="5B9BD5"/>
    <a:srgbClr val="306492"/>
    <a:srgbClr val="3C71A1"/>
    <a:srgbClr val="2F5597"/>
    <a:srgbClr val="2E5393"/>
    <a:srgbClr val="767171"/>
    <a:srgbClr val="EAEFF7"/>
    <a:srgbClr val="C00000"/>
    <a:srgbClr val="F4B0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CDCBE0-680F-4DE6-9305-982815516C6A}" v="536" dt="2022-04-24T17:14:56.576"/>
    <p1510:client id="{193CC184-C546-4D6D-8BC3-D9E4CB24C91B}" v="34" dt="2022-04-24T18:16:13.758"/>
    <p1510:client id="{507EA599-DD84-424C-9008-A1100D577C90}" v="772" dt="2022-04-24T23:18:24.056"/>
    <p1510:client id="{5580D2BA-FD42-40B5-9DB9-0714C26A33F1}" v="21" dt="2022-04-24T16:45:01.520"/>
    <p1510:client id="{56461181-229B-4733-A7AE-2A9C7B722FBF}" v="240" dt="2022-04-24T23:19:52.552"/>
    <p1510:client id="{63182DF4-8EBC-A931-569B-D30F8878D725}" v="159" dt="2022-04-25T02:07:11.440"/>
    <p1510:client id="{71B7818F-33F4-4FFB-BE30-8F3D4DC4DD03}" v="128" dt="2022-04-24T17:27:43.947"/>
    <p1510:client id="{7A785EB4-B903-4B36-840A-5E6C15D50EBC}" v="72" dt="2022-04-24T17:42:42.069"/>
    <p1510:client id="{940BF352-D750-4A09-A12D-41AAA5EC5542}" v="250" dt="2022-04-25T01:59:19.932"/>
    <p1510:client id="{9F4F1833-E4BD-4396-9BF3-20FFBF0BF577}" v="3" dt="2022-04-24T17:34:49.294"/>
    <p1510:client id="{BD1F2709-F0E1-4B2E-82B5-AAFE5FCCF721}" v="4" dt="2022-04-24T16:42:14.139"/>
    <p1510:client id="{C46FF9FA-C11A-284A-B1D8-EB551820F42E}" v="1935" dt="2022-04-24T19:36:55.339"/>
    <p1510:client id="{D8DEF834-2856-CBDA-108F-BF276BC411AB}" v="115" dt="2022-04-24T16:59:18.200"/>
    <p1510:client id="{DA8822E4-1238-6227-3EC7-9D191170AAE9}" v="363" dt="2022-04-24T23:16:10.262"/>
    <p1510:client id="{F5A29897-F441-5F66-7B0B-8CE39AA0CCC8}" v="922" dt="2022-04-24T19:36:26.5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k W Raymond" userId="S::jraymon@gmu.edu::3eeb1546-111f-4a70-9527-9e3d8db8208f" providerId="AD" clId="Web-{B7FD409B-2264-1B49-41FF-129C693DAB7F}"/>
    <pc:docChg chg="modSld">
      <pc:chgData name="Jack W Raymond" userId="S::jraymon@gmu.edu::3eeb1546-111f-4a70-9527-9e3d8db8208f" providerId="AD" clId="Web-{B7FD409B-2264-1B49-41FF-129C693DAB7F}" dt="2022-04-23T02:49:40.191" v="34" actId="20577"/>
      <pc:docMkLst>
        <pc:docMk/>
      </pc:docMkLst>
      <pc:sldChg chg="modSp">
        <pc:chgData name="Jack W Raymond" userId="S::jraymon@gmu.edu::3eeb1546-111f-4a70-9527-9e3d8db8208f" providerId="AD" clId="Web-{B7FD409B-2264-1B49-41FF-129C693DAB7F}" dt="2022-04-23T02:46:34.499" v="16" actId="20577"/>
        <pc:sldMkLst>
          <pc:docMk/>
          <pc:sldMk cId="1672016405" sldId="320"/>
        </pc:sldMkLst>
        <pc:spChg chg="mod">
          <ac:chgData name="Jack W Raymond" userId="S::jraymon@gmu.edu::3eeb1546-111f-4a70-9527-9e3d8db8208f" providerId="AD" clId="Web-{B7FD409B-2264-1B49-41FF-129C693DAB7F}" dt="2022-04-23T02:46:34.499" v="16" actId="20577"/>
          <ac:spMkLst>
            <pc:docMk/>
            <pc:sldMk cId="1672016405" sldId="320"/>
            <ac:spMk id="3" creationId="{856EDB0A-3430-A093-3261-0C204F334A20}"/>
          </ac:spMkLst>
        </pc:spChg>
      </pc:sldChg>
      <pc:sldChg chg="modSp">
        <pc:chgData name="Jack W Raymond" userId="S::jraymon@gmu.edu::3eeb1546-111f-4a70-9527-9e3d8db8208f" providerId="AD" clId="Web-{B7FD409B-2264-1B49-41FF-129C693DAB7F}" dt="2022-04-23T02:48:27.798" v="22" actId="20577"/>
        <pc:sldMkLst>
          <pc:docMk/>
          <pc:sldMk cId="1729238562" sldId="324"/>
        </pc:sldMkLst>
        <pc:spChg chg="mod">
          <ac:chgData name="Jack W Raymond" userId="S::jraymon@gmu.edu::3eeb1546-111f-4a70-9527-9e3d8db8208f" providerId="AD" clId="Web-{B7FD409B-2264-1B49-41FF-129C693DAB7F}" dt="2022-04-23T02:48:27.798" v="22" actId="20577"/>
          <ac:spMkLst>
            <pc:docMk/>
            <pc:sldMk cId="1729238562" sldId="324"/>
            <ac:spMk id="8" creationId="{32325F5C-CDDE-EDC6-901A-C2CD57CDDFFE}"/>
          </ac:spMkLst>
        </pc:spChg>
      </pc:sldChg>
      <pc:sldChg chg="modSp">
        <pc:chgData name="Jack W Raymond" userId="S::jraymon@gmu.edu::3eeb1546-111f-4a70-9527-9e3d8db8208f" providerId="AD" clId="Web-{B7FD409B-2264-1B49-41FF-129C693DAB7F}" dt="2022-04-23T02:49:40.191" v="34" actId="20577"/>
        <pc:sldMkLst>
          <pc:docMk/>
          <pc:sldMk cId="691474590" sldId="325"/>
        </pc:sldMkLst>
        <pc:spChg chg="mod">
          <ac:chgData name="Jack W Raymond" userId="S::jraymon@gmu.edu::3eeb1546-111f-4a70-9527-9e3d8db8208f" providerId="AD" clId="Web-{B7FD409B-2264-1B49-41FF-129C693DAB7F}" dt="2022-04-23T02:49:40.191" v="34" actId="20577"/>
          <ac:spMkLst>
            <pc:docMk/>
            <pc:sldMk cId="691474590" sldId="325"/>
            <ac:spMk id="11" creationId="{759A1F24-F87D-C204-9EFE-5A27FC1C9ED5}"/>
          </ac:spMkLst>
        </pc:spChg>
      </pc:sldChg>
    </pc:docChg>
  </pc:docChgLst>
  <pc:docChgLst>
    <pc:chgData name="Jack W Raymond" userId="S::jraymon@gmu.edu::3eeb1546-111f-4a70-9527-9e3d8db8208f" providerId="AD" clId="Web-{F3400ED1-6DA4-F1F0-EB84-59382FE8C5E5}"/>
    <pc:docChg chg="addSld modSld">
      <pc:chgData name="Jack W Raymond" userId="S::jraymon@gmu.edu::3eeb1546-111f-4a70-9527-9e3d8db8208f" providerId="AD" clId="Web-{F3400ED1-6DA4-F1F0-EB84-59382FE8C5E5}" dt="2022-04-09T03:04:11.369" v="953"/>
      <pc:docMkLst>
        <pc:docMk/>
      </pc:docMkLst>
      <pc:sldChg chg="modSp">
        <pc:chgData name="Jack W Raymond" userId="S::jraymon@gmu.edu::3eeb1546-111f-4a70-9527-9e3d8db8208f" providerId="AD" clId="Web-{F3400ED1-6DA4-F1F0-EB84-59382FE8C5E5}" dt="2022-04-09T02:41:19.808" v="796" actId="20577"/>
        <pc:sldMkLst>
          <pc:docMk/>
          <pc:sldMk cId="1250802702" sldId="307"/>
        </pc:sldMkLst>
        <pc:spChg chg="mod">
          <ac:chgData name="Jack W Raymond" userId="S::jraymon@gmu.edu::3eeb1546-111f-4a70-9527-9e3d8db8208f" providerId="AD" clId="Web-{F3400ED1-6DA4-F1F0-EB84-59382FE8C5E5}" dt="2022-04-09T02:41:19.808" v="796" actId="20577"/>
          <ac:spMkLst>
            <pc:docMk/>
            <pc:sldMk cId="1250802702" sldId="307"/>
            <ac:spMk id="3" creationId="{175A8D38-7779-E2B0-B0EC-B2EC0E6DE5F1}"/>
          </ac:spMkLst>
        </pc:spChg>
      </pc:sldChg>
      <pc:sldChg chg="modSp">
        <pc:chgData name="Jack W Raymond" userId="S::jraymon@gmu.edu::3eeb1546-111f-4a70-9527-9e3d8db8208f" providerId="AD" clId="Web-{F3400ED1-6DA4-F1F0-EB84-59382FE8C5E5}" dt="2022-04-09T01:52:38.863" v="60" actId="20577"/>
        <pc:sldMkLst>
          <pc:docMk/>
          <pc:sldMk cId="2771286036" sldId="313"/>
        </pc:sldMkLst>
        <pc:spChg chg="mod">
          <ac:chgData name="Jack W Raymond" userId="S::jraymon@gmu.edu::3eeb1546-111f-4a70-9527-9e3d8db8208f" providerId="AD" clId="Web-{F3400ED1-6DA4-F1F0-EB84-59382FE8C5E5}" dt="2022-04-09T01:52:38.863" v="60" actId="20577"/>
          <ac:spMkLst>
            <pc:docMk/>
            <pc:sldMk cId="2771286036" sldId="313"/>
            <ac:spMk id="3" creationId="{826EC87A-A732-297A-31C3-DF818B63C728}"/>
          </ac:spMkLst>
        </pc:spChg>
      </pc:sldChg>
      <pc:sldChg chg="addSp delSp modSp">
        <pc:chgData name="Jack W Raymond" userId="S::jraymon@gmu.edu::3eeb1546-111f-4a70-9527-9e3d8db8208f" providerId="AD" clId="Web-{F3400ED1-6DA4-F1F0-EB84-59382FE8C5E5}" dt="2022-04-09T02:16:28.721" v="670"/>
        <pc:sldMkLst>
          <pc:docMk/>
          <pc:sldMk cId="663251560" sldId="314"/>
        </pc:sldMkLst>
        <pc:spChg chg="mod">
          <ac:chgData name="Jack W Raymond" userId="S::jraymon@gmu.edu::3eeb1546-111f-4a70-9527-9e3d8db8208f" providerId="AD" clId="Web-{F3400ED1-6DA4-F1F0-EB84-59382FE8C5E5}" dt="2022-04-09T02:13:20.259" v="652" actId="20577"/>
          <ac:spMkLst>
            <pc:docMk/>
            <pc:sldMk cId="663251560" sldId="314"/>
            <ac:spMk id="3" creationId="{826EC87A-A732-297A-31C3-DF818B63C728}"/>
          </ac:spMkLst>
        </pc:spChg>
        <pc:spChg chg="add del">
          <ac:chgData name="Jack W Raymond" userId="S::jraymon@gmu.edu::3eeb1546-111f-4a70-9527-9e3d8db8208f" providerId="AD" clId="Web-{F3400ED1-6DA4-F1F0-EB84-59382FE8C5E5}" dt="2022-04-09T02:16:28.721" v="670"/>
          <ac:spMkLst>
            <pc:docMk/>
            <pc:sldMk cId="663251560" sldId="314"/>
            <ac:spMk id="6" creationId="{9EDE19E8-3B87-5EB7-EC84-764E3ECF6A2C}"/>
          </ac:spMkLst>
        </pc:spChg>
        <pc:spChg chg="add mod">
          <ac:chgData name="Jack W Raymond" userId="S::jraymon@gmu.edu::3eeb1546-111f-4a70-9527-9e3d8db8208f" providerId="AD" clId="Web-{F3400ED1-6DA4-F1F0-EB84-59382FE8C5E5}" dt="2022-04-09T02:16:21.893" v="669" actId="1076"/>
          <ac:spMkLst>
            <pc:docMk/>
            <pc:sldMk cId="663251560" sldId="314"/>
            <ac:spMk id="7" creationId="{5DEA512B-184F-A2F1-5272-6ECCB8C6E488}"/>
          </ac:spMkLst>
        </pc:spChg>
        <pc:picChg chg="add mod">
          <ac:chgData name="Jack W Raymond" userId="S::jraymon@gmu.edu::3eeb1546-111f-4a70-9527-9e3d8db8208f" providerId="AD" clId="Web-{F3400ED1-6DA4-F1F0-EB84-59382FE8C5E5}" dt="2022-04-09T02:15:44" v="658" actId="1076"/>
          <ac:picMkLst>
            <pc:docMk/>
            <pc:sldMk cId="663251560" sldId="314"/>
            <ac:picMk id="5" creationId="{44227C58-C2E3-574A-3E91-C87EC1D8BD97}"/>
          </ac:picMkLst>
        </pc:picChg>
      </pc:sldChg>
      <pc:sldChg chg="addSp delSp modSp new">
        <pc:chgData name="Jack W Raymond" userId="S::jraymon@gmu.edu::3eeb1546-111f-4a70-9527-9e3d8db8208f" providerId="AD" clId="Web-{F3400ED1-6DA4-F1F0-EB84-59382FE8C5E5}" dt="2022-04-09T02:30:01.414" v="718" actId="1076"/>
        <pc:sldMkLst>
          <pc:docMk/>
          <pc:sldMk cId="1052393110" sldId="315"/>
        </pc:sldMkLst>
        <pc:spChg chg="mod">
          <ac:chgData name="Jack W Raymond" userId="S::jraymon@gmu.edu::3eeb1546-111f-4a70-9527-9e3d8db8208f" providerId="AD" clId="Web-{F3400ED1-6DA4-F1F0-EB84-59382FE8C5E5}" dt="2022-04-09T02:17:50.101" v="708" actId="20577"/>
          <ac:spMkLst>
            <pc:docMk/>
            <pc:sldMk cId="1052393110" sldId="315"/>
            <ac:spMk id="2" creationId="{A3E475E0-BF8B-F77E-5282-1207E80D77E1}"/>
          </ac:spMkLst>
        </pc:spChg>
        <pc:spChg chg="del">
          <ac:chgData name="Jack W Raymond" userId="S::jraymon@gmu.edu::3eeb1546-111f-4a70-9527-9e3d8db8208f" providerId="AD" clId="Web-{F3400ED1-6DA4-F1F0-EB84-59382FE8C5E5}" dt="2022-04-09T02:17:57.070" v="709"/>
          <ac:spMkLst>
            <pc:docMk/>
            <pc:sldMk cId="1052393110" sldId="315"/>
            <ac:spMk id="3" creationId="{B085C14E-F70A-8ED4-9188-625E4B8F302B}"/>
          </ac:spMkLst>
        </pc:spChg>
        <pc:picChg chg="add mod">
          <ac:chgData name="Jack W Raymond" userId="S::jraymon@gmu.edu::3eeb1546-111f-4a70-9527-9e3d8db8208f" providerId="AD" clId="Web-{F3400ED1-6DA4-F1F0-EB84-59382FE8C5E5}" dt="2022-04-09T02:30:01.414" v="718" actId="1076"/>
          <ac:picMkLst>
            <pc:docMk/>
            <pc:sldMk cId="1052393110" sldId="315"/>
            <ac:picMk id="5" creationId="{B56911A7-0AC2-AF1A-217F-41DC1D76CE5C}"/>
          </ac:picMkLst>
        </pc:picChg>
      </pc:sldChg>
      <pc:sldChg chg="modSp new">
        <pc:chgData name="Jack W Raymond" userId="S::jraymon@gmu.edu::3eeb1546-111f-4a70-9527-9e3d8db8208f" providerId="AD" clId="Web-{F3400ED1-6DA4-F1F0-EB84-59382FE8C5E5}" dt="2022-04-09T03:02:01.018" v="952" actId="20577"/>
        <pc:sldMkLst>
          <pc:docMk/>
          <pc:sldMk cId="3673498154" sldId="316"/>
        </pc:sldMkLst>
        <pc:spChg chg="mod">
          <ac:chgData name="Jack W Raymond" userId="S::jraymon@gmu.edu::3eeb1546-111f-4a70-9527-9e3d8db8208f" providerId="AD" clId="Web-{F3400ED1-6DA4-F1F0-EB84-59382FE8C5E5}" dt="2022-04-09T02:57:33.317" v="902" actId="20577"/>
          <ac:spMkLst>
            <pc:docMk/>
            <pc:sldMk cId="3673498154" sldId="316"/>
            <ac:spMk id="2" creationId="{8817E41D-7213-2121-C76A-F79BC7F257CA}"/>
          </ac:spMkLst>
        </pc:spChg>
        <pc:spChg chg="mod">
          <ac:chgData name="Jack W Raymond" userId="S::jraymon@gmu.edu::3eeb1546-111f-4a70-9527-9e3d8db8208f" providerId="AD" clId="Web-{F3400ED1-6DA4-F1F0-EB84-59382FE8C5E5}" dt="2022-04-09T03:02:01.018" v="952" actId="20577"/>
          <ac:spMkLst>
            <pc:docMk/>
            <pc:sldMk cId="3673498154" sldId="316"/>
            <ac:spMk id="3" creationId="{5F56E4D8-39F9-BC17-AE76-27F73E7D0022}"/>
          </ac:spMkLst>
        </pc:spChg>
      </pc:sldChg>
      <pc:sldChg chg="new">
        <pc:chgData name="Jack W Raymond" userId="S::jraymon@gmu.edu::3eeb1546-111f-4a70-9527-9e3d8db8208f" providerId="AD" clId="Web-{F3400ED1-6DA4-F1F0-EB84-59382FE8C5E5}" dt="2022-04-09T03:04:11.369" v="953"/>
        <pc:sldMkLst>
          <pc:docMk/>
          <pc:sldMk cId="2911435740" sldId="317"/>
        </pc:sldMkLst>
      </pc:sldChg>
    </pc:docChg>
  </pc:docChgLst>
  <pc:docChgLst>
    <pc:chgData name="Joshua Michael Allen Minick" userId="S::jminick@gmu.edu::409f0672-f404-42eb-9d67-19dd9e429aa5" providerId="AD" clId="Web-{BC67E0A9-048E-4898-8EA2-5AF9AD061049}"/>
    <pc:docChg chg="modSld">
      <pc:chgData name="Joshua Michael Allen Minick" userId="S::jminick@gmu.edu::409f0672-f404-42eb-9d67-19dd9e429aa5" providerId="AD" clId="Web-{BC67E0A9-048E-4898-8EA2-5AF9AD061049}" dt="2022-04-12T23:25:37.788" v="3" actId="20577"/>
      <pc:docMkLst>
        <pc:docMk/>
      </pc:docMkLst>
      <pc:sldChg chg="modSp">
        <pc:chgData name="Joshua Michael Allen Minick" userId="S::jminick@gmu.edu::409f0672-f404-42eb-9d67-19dd9e429aa5" providerId="AD" clId="Web-{BC67E0A9-048E-4898-8EA2-5AF9AD061049}" dt="2022-04-12T23:25:37.788" v="3" actId="20577"/>
        <pc:sldMkLst>
          <pc:docMk/>
          <pc:sldMk cId="908466436" sldId="303"/>
        </pc:sldMkLst>
        <pc:spChg chg="mod">
          <ac:chgData name="Joshua Michael Allen Minick" userId="S::jminick@gmu.edu::409f0672-f404-42eb-9d67-19dd9e429aa5" providerId="AD" clId="Web-{BC67E0A9-048E-4898-8EA2-5AF9AD061049}" dt="2022-04-12T23:25:37.788" v="3" actId="20577"/>
          <ac:spMkLst>
            <pc:docMk/>
            <pc:sldMk cId="908466436" sldId="303"/>
            <ac:spMk id="3" creationId="{51B79955-A30B-4265-B02F-5E0B6CEDC705}"/>
          </ac:spMkLst>
        </pc:spChg>
      </pc:sldChg>
    </pc:docChg>
  </pc:docChgLst>
  <pc:docChgLst>
    <pc:chgData name="Jack W Raymond" userId="S::jraymon@gmu.edu::3eeb1546-111f-4a70-9527-9e3d8db8208f" providerId="AD" clId="Web-{CDC95B36-0E1B-FCDC-F16E-9F79142654A7}"/>
    <pc:docChg chg="modSld">
      <pc:chgData name="Jack W Raymond" userId="S::jraymon@gmu.edu::3eeb1546-111f-4a70-9527-9e3d8db8208f" providerId="AD" clId="Web-{CDC95B36-0E1B-FCDC-F16E-9F79142654A7}" dt="2022-04-09T00:13:34.146" v="84" actId="20577"/>
      <pc:docMkLst>
        <pc:docMk/>
      </pc:docMkLst>
      <pc:sldChg chg="modSp">
        <pc:chgData name="Jack W Raymond" userId="S::jraymon@gmu.edu::3eeb1546-111f-4a70-9527-9e3d8db8208f" providerId="AD" clId="Web-{CDC95B36-0E1B-FCDC-F16E-9F79142654A7}" dt="2022-04-09T00:13:34.146" v="84" actId="20577"/>
        <pc:sldMkLst>
          <pc:docMk/>
          <pc:sldMk cId="3548448089" sldId="310"/>
        </pc:sldMkLst>
        <pc:spChg chg="mod">
          <ac:chgData name="Jack W Raymond" userId="S::jraymon@gmu.edu::3eeb1546-111f-4a70-9527-9e3d8db8208f" providerId="AD" clId="Web-{CDC95B36-0E1B-FCDC-F16E-9F79142654A7}" dt="2022-04-09T00:13:34.146" v="84" actId="20577"/>
          <ac:spMkLst>
            <pc:docMk/>
            <pc:sldMk cId="3548448089" sldId="310"/>
            <ac:spMk id="3" creationId="{826EC87A-A732-297A-31C3-DF818B63C728}"/>
          </ac:spMkLst>
        </pc:spChg>
      </pc:sldChg>
    </pc:docChg>
  </pc:docChgLst>
  <pc:docChgLst>
    <pc:chgData name="Jack W Raymond" userId="S::jraymon@gmu.edu::3eeb1546-111f-4a70-9527-9e3d8db8208f" providerId="AD" clId="Web-{DA8822E4-1238-6227-3EC7-9D191170AAE9}"/>
    <pc:docChg chg="modSld">
      <pc:chgData name="Jack W Raymond" userId="S::jraymon@gmu.edu::3eeb1546-111f-4a70-9527-9e3d8db8208f" providerId="AD" clId="Web-{DA8822E4-1238-6227-3EC7-9D191170AAE9}" dt="2022-04-24T23:16:10.262" v="256" actId="1076"/>
      <pc:docMkLst>
        <pc:docMk/>
      </pc:docMkLst>
      <pc:sldChg chg="modSp">
        <pc:chgData name="Jack W Raymond" userId="S::jraymon@gmu.edu::3eeb1546-111f-4a70-9527-9e3d8db8208f" providerId="AD" clId="Web-{DA8822E4-1238-6227-3EC7-9D191170AAE9}" dt="2022-04-24T23:16:10.262" v="256" actId="1076"/>
        <pc:sldMkLst>
          <pc:docMk/>
          <pc:sldMk cId="3704057077" sldId="301"/>
        </pc:sldMkLst>
        <pc:spChg chg="mod">
          <ac:chgData name="Jack W Raymond" userId="S::jraymon@gmu.edu::3eeb1546-111f-4a70-9527-9e3d8db8208f" providerId="AD" clId="Web-{DA8822E4-1238-6227-3EC7-9D191170AAE9}" dt="2022-04-24T23:16:10.262" v="256" actId="1076"/>
          <ac:spMkLst>
            <pc:docMk/>
            <pc:sldMk cId="3704057077" sldId="301"/>
            <ac:spMk id="2" creationId="{A42A0794-6C45-CB13-5D1D-50D7BA6EE85B}"/>
          </ac:spMkLst>
        </pc:spChg>
        <pc:spChg chg="mod">
          <ac:chgData name="Jack W Raymond" userId="S::jraymon@gmu.edu::3eeb1546-111f-4a70-9527-9e3d8db8208f" providerId="AD" clId="Web-{DA8822E4-1238-6227-3EC7-9D191170AAE9}" dt="2022-04-24T22:02:51.167" v="39" actId="20577"/>
          <ac:spMkLst>
            <pc:docMk/>
            <pc:sldMk cId="3704057077" sldId="301"/>
            <ac:spMk id="9" creationId="{CAC42B40-1FA6-AC00-FF72-0E5189FEB12D}"/>
          </ac:spMkLst>
        </pc:spChg>
      </pc:sldChg>
      <pc:sldChg chg="modSp">
        <pc:chgData name="Jack W Raymond" userId="S::jraymon@gmu.edu::3eeb1546-111f-4a70-9527-9e3d8db8208f" providerId="AD" clId="Web-{DA8822E4-1238-6227-3EC7-9D191170AAE9}" dt="2022-04-24T23:14:49.089" v="255" actId="20577"/>
        <pc:sldMkLst>
          <pc:docMk/>
          <pc:sldMk cId="4082275603" sldId="308"/>
        </pc:sldMkLst>
        <pc:spChg chg="mod">
          <ac:chgData name="Jack W Raymond" userId="S::jraymon@gmu.edu::3eeb1546-111f-4a70-9527-9e3d8db8208f" providerId="AD" clId="Web-{DA8822E4-1238-6227-3EC7-9D191170AAE9}" dt="2022-04-24T23:14:49.089" v="255" actId="20577"/>
          <ac:spMkLst>
            <pc:docMk/>
            <pc:sldMk cId="4082275603" sldId="308"/>
            <ac:spMk id="3" creationId="{05A4EE93-1E17-1378-214E-73D34DAB4FC0}"/>
          </ac:spMkLst>
        </pc:spChg>
      </pc:sldChg>
      <pc:sldChg chg="modSp">
        <pc:chgData name="Jack W Raymond" userId="S::jraymon@gmu.edu::3eeb1546-111f-4a70-9527-9e3d8db8208f" providerId="AD" clId="Web-{DA8822E4-1238-6227-3EC7-9D191170AAE9}" dt="2022-04-24T23:14:06.807" v="252" actId="20577"/>
        <pc:sldMkLst>
          <pc:docMk/>
          <pc:sldMk cId="663251560" sldId="314"/>
        </pc:sldMkLst>
        <pc:spChg chg="mod">
          <ac:chgData name="Jack W Raymond" userId="S::jraymon@gmu.edu::3eeb1546-111f-4a70-9527-9e3d8db8208f" providerId="AD" clId="Web-{DA8822E4-1238-6227-3EC7-9D191170AAE9}" dt="2022-04-24T23:14:06.807" v="252" actId="20577"/>
          <ac:spMkLst>
            <pc:docMk/>
            <pc:sldMk cId="663251560" sldId="314"/>
            <ac:spMk id="3" creationId="{826EC87A-A732-297A-31C3-DF818B63C728}"/>
          </ac:spMkLst>
        </pc:spChg>
        <pc:spChg chg="mod">
          <ac:chgData name="Jack W Raymond" userId="S::jraymon@gmu.edu::3eeb1546-111f-4a70-9527-9e3d8db8208f" providerId="AD" clId="Web-{DA8822E4-1238-6227-3EC7-9D191170AAE9}" dt="2022-04-24T23:12:44.633" v="244" actId="1076"/>
          <ac:spMkLst>
            <pc:docMk/>
            <pc:sldMk cId="663251560" sldId="314"/>
            <ac:spMk id="7" creationId="{5DEA512B-184F-A2F1-5272-6ECCB8C6E488}"/>
          </ac:spMkLst>
        </pc:spChg>
        <pc:picChg chg="mod">
          <ac:chgData name="Jack W Raymond" userId="S::jraymon@gmu.edu::3eeb1546-111f-4a70-9527-9e3d8db8208f" providerId="AD" clId="Web-{DA8822E4-1238-6227-3EC7-9D191170AAE9}" dt="2022-04-24T23:12:49.165" v="245" actId="1076"/>
          <ac:picMkLst>
            <pc:docMk/>
            <pc:sldMk cId="663251560" sldId="314"/>
            <ac:picMk id="5" creationId="{44227C58-C2E3-574A-3E91-C87EC1D8BD97}"/>
          </ac:picMkLst>
        </pc:picChg>
      </pc:sldChg>
      <pc:sldChg chg="modSp">
        <pc:chgData name="Jack W Raymond" userId="S::jraymon@gmu.edu::3eeb1546-111f-4a70-9527-9e3d8db8208f" providerId="AD" clId="Web-{DA8822E4-1238-6227-3EC7-9D191170AAE9}" dt="2022-04-24T22:03:05.542" v="47" actId="20577"/>
        <pc:sldMkLst>
          <pc:docMk/>
          <pc:sldMk cId="203327379" sldId="318"/>
        </pc:sldMkLst>
        <pc:spChg chg="mod">
          <ac:chgData name="Jack W Raymond" userId="S::jraymon@gmu.edu::3eeb1546-111f-4a70-9527-9e3d8db8208f" providerId="AD" clId="Web-{DA8822E4-1238-6227-3EC7-9D191170AAE9}" dt="2022-04-24T22:03:05.542" v="47" actId="20577"/>
          <ac:spMkLst>
            <pc:docMk/>
            <pc:sldMk cId="203327379" sldId="318"/>
            <ac:spMk id="9" creationId="{9A82394D-46F7-44BE-0505-9D94B6F6CA3A}"/>
          </ac:spMkLst>
        </pc:spChg>
      </pc:sldChg>
      <pc:sldChg chg="addSp delSp modSp">
        <pc:chgData name="Jack W Raymond" userId="S::jraymon@gmu.edu::3eeb1546-111f-4a70-9527-9e3d8db8208f" providerId="AD" clId="Web-{DA8822E4-1238-6227-3EC7-9D191170AAE9}" dt="2022-04-24T22:13:07.934" v="233" actId="14100"/>
        <pc:sldMkLst>
          <pc:docMk/>
          <pc:sldMk cId="3985658463" sldId="329"/>
        </pc:sldMkLst>
        <pc:spChg chg="mod">
          <ac:chgData name="Jack W Raymond" userId="S::jraymon@gmu.edu::3eeb1546-111f-4a70-9527-9e3d8db8208f" providerId="AD" clId="Web-{DA8822E4-1238-6227-3EC7-9D191170AAE9}" dt="2022-04-24T22:13:07.934" v="233" actId="14100"/>
          <ac:spMkLst>
            <pc:docMk/>
            <pc:sldMk cId="3985658463" sldId="329"/>
            <ac:spMk id="6" creationId="{41A83D5E-0370-22DA-B1B5-8F87B860E2E5}"/>
          </ac:spMkLst>
        </pc:spChg>
        <pc:spChg chg="mod">
          <ac:chgData name="Jack W Raymond" userId="S::jraymon@gmu.edu::3eeb1546-111f-4a70-9527-9e3d8db8208f" providerId="AD" clId="Web-{DA8822E4-1238-6227-3EC7-9D191170AAE9}" dt="2022-04-24T22:13:04.122" v="232" actId="14100"/>
          <ac:spMkLst>
            <pc:docMk/>
            <pc:sldMk cId="3985658463" sldId="329"/>
            <ac:spMk id="9" creationId="{CD587028-32DA-2EDF-FB21-19FDC54F069E}"/>
          </ac:spMkLst>
        </pc:spChg>
        <pc:picChg chg="del mod">
          <ac:chgData name="Jack W Raymond" userId="S::jraymon@gmu.edu::3eeb1546-111f-4a70-9527-9e3d8db8208f" providerId="AD" clId="Web-{DA8822E4-1238-6227-3EC7-9D191170AAE9}" dt="2022-04-24T22:07:47.566" v="91"/>
          <ac:picMkLst>
            <pc:docMk/>
            <pc:sldMk cId="3985658463" sldId="329"/>
            <ac:picMk id="3" creationId="{B4EDC463-18E6-5674-35EF-7C81F01ECEB1}"/>
          </ac:picMkLst>
        </pc:picChg>
        <pc:picChg chg="mod">
          <ac:chgData name="Jack W Raymond" userId="S::jraymon@gmu.edu::3eeb1546-111f-4a70-9527-9e3d8db8208f" providerId="AD" clId="Web-{DA8822E4-1238-6227-3EC7-9D191170AAE9}" dt="2022-04-24T22:12:13.308" v="223" actId="1076"/>
          <ac:picMkLst>
            <pc:docMk/>
            <pc:sldMk cId="3985658463" sldId="329"/>
            <ac:picMk id="5" creationId="{2F6FD1B1-47BB-513E-A07B-E3ED9A64FFDC}"/>
          </ac:picMkLst>
        </pc:picChg>
        <pc:picChg chg="add mod">
          <ac:chgData name="Jack W Raymond" userId="S::jraymon@gmu.edu::3eeb1546-111f-4a70-9527-9e3d8db8208f" providerId="AD" clId="Web-{DA8822E4-1238-6227-3EC7-9D191170AAE9}" dt="2022-04-24T22:12:38.418" v="227" actId="14100"/>
          <ac:picMkLst>
            <pc:docMk/>
            <pc:sldMk cId="3985658463" sldId="329"/>
            <ac:picMk id="7" creationId="{26F4455F-2E62-252D-1BC2-8F399966DF01}"/>
          </ac:picMkLst>
        </pc:picChg>
      </pc:sldChg>
      <pc:sldChg chg="addSp delSp modSp">
        <pc:chgData name="Jack W Raymond" userId="S::jraymon@gmu.edu::3eeb1546-111f-4a70-9527-9e3d8db8208f" providerId="AD" clId="Web-{DA8822E4-1238-6227-3EC7-9D191170AAE9}" dt="2022-04-24T22:09:42.428" v="202" actId="1076"/>
        <pc:sldMkLst>
          <pc:docMk/>
          <pc:sldMk cId="3866414149" sldId="331"/>
        </pc:sldMkLst>
        <pc:spChg chg="add del mod">
          <ac:chgData name="Jack W Raymond" userId="S::jraymon@gmu.edu::3eeb1546-111f-4a70-9527-9e3d8db8208f" providerId="AD" clId="Web-{DA8822E4-1238-6227-3EC7-9D191170AAE9}" dt="2022-04-24T22:09:36.897" v="200"/>
          <ac:spMkLst>
            <pc:docMk/>
            <pc:sldMk cId="3866414149" sldId="331"/>
            <ac:spMk id="3" creationId="{F047D530-AA76-5C95-25EC-3D682391C329}"/>
          </ac:spMkLst>
        </pc:spChg>
        <pc:picChg chg="add mod">
          <ac:chgData name="Jack W Raymond" userId="S::jraymon@gmu.edu::3eeb1546-111f-4a70-9527-9e3d8db8208f" providerId="AD" clId="Web-{DA8822E4-1238-6227-3EC7-9D191170AAE9}" dt="2022-04-24T22:09:42.428" v="202" actId="1076"/>
          <ac:picMkLst>
            <pc:docMk/>
            <pc:sldMk cId="3866414149" sldId="331"/>
            <ac:picMk id="5" creationId="{898F463B-61BE-6661-ACCA-426275A5C6A7}"/>
          </ac:picMkLst>
        </pc:picChg>
        <pc:picChg chg="del">
          <ac:chgData name="Jack W Raymond" userId="S::jraymon@gmu.edu::3eeb1546-111f-4a70-9527-9e3d8db8208f" providerId="AD" clId="Web-{DA8822E4-1238-6227-3EC7-9D191170AAE9}" dt="2022-04-24T22:07:50.488" v="92"/>
          <ac:picMkLst>
            <pc:docMk/>
            <pc:sldMk cId="3866414149" sldId="331"/>
            <ac:picMk id="9" creationId="{6C508A2A-11C4-7364-DE30-5826BA8BC50B}"/>
          </ac:picMkLst>
        </pc:picChg>
      </pc:sldChg>
      <pc:sldChg chg="modSp">
        <pc:chgData name="Jack W Raymond" userId="S::jraymon@gmu.edu::3eeb1546-111f-4a70-9527-9e3d8db8208f" providerId="AD" clId="Web-{DA8822E4-1238-6227-3EC7-9D191170AAE9}" dt="2022-04-24T21:58:59.191" v="29" actId="20577"/>
        <pc:sldMkLst>
          <pc:docMk/>
          <pc:sldMk cId="2766292120" sldId="338"/>
        </pc:sldMkLst>
        <pc:spChg chg="mod">
          <ac:chgData name="Jack W Raymond" userId="S::jraymon@gmu.edu::3eeb1546-111f-4a70-9527-9e3d8db8208f" providerId="AD" clId="Web-{DA8822E4-1238-6227-3EC7-9D191170AAE9}" dt="2022-04-24T21:58:59.191" v="29" actId="20577"/>
          <ac:spMkLst>
            <pc:docMk/>
            <pc:sldMk cId="2766292120" sldId="338"/>
            <ac:spMk id="3" creationId="{88387540-EA14-C24B-D3DE-0C3C11E71442}"/>
          </ac:spMkLst>
        </pc:spChg>
      </pc:sldChg>
    </pc:docChg>
  </pc:docChgLst>
  <pc:docChgLst>
    <pc:chgData name="Jack W Raymond" userId="S::jraymon@gmu.edu::3eeb1546-111f-4a70-9527-9e3d8db8208f" providerId="AD" clId="Web-{5236C5E3-8472-4ABE-AB39-840C12EC7657}"/>
    <pc:docChg chg="addSld delSld modSld sldOrd">
      <pc:chgData name="Jack W Raymond" userId="S::jraymon@gmu.edu::3eeb1546-111f-4a70-9527-9e3d8db8208f" providerId="AD" clId="Web-{5236C5E3-8472-4ABE-AB39-840C12EC7657}" dt="2022-04-08T21:04:27.550" v="88" actId="20577"/>
      <pc:docMkLst>
        <pc:docMk/>
      </pc:docMkLst>
      <pc:sldChg chg="del">
        <pc:chgData name="Jack W Raymond" userId="S::jraymon@gmu.edu::3eeb1546-111f-4a70-9527-9e3d8db8208f" providerId="AD" clId="Web-{5236C5E3-8472-4ABE-AB39-840C12EC7657}" dt="2022-04-08T20:59:42.092" v="1"/>
        <pc:sldMkLst>
          <pc:docMk/>
          <pc:sldMk cId="2966847289" sldId="286"/>
        </pc:sldMkLst>
      </pc:sldChg>
      <pc:sldChg chg="del">
        <pc:chgData name="Jack W Raymond" userId="S::jraymon@gmu.edu::3eeb1546-111f-4a70-9527-9e3d8db8208f" providerId="AD" clId="Web-{5236C5E3-8472-4ABE-AB39-840C12EC7657}" dt="2022-04-08T20:59:31.951" v="0"/>
        <pc:sldMkLst>
          <pc:docMk/>
          <pc:sldMk cId="1240637688" sldId="288"/>
        </pc:sldMkLst>
      </pc:sldChg>
      <pc:sldChg chg="modSp new ord">
        <pc:chgData name="Jack W Raymond" userId="S::jraymon@gmu.edu::3eeb1546-111f-4a70-9527-9e3d8db8208f" providerId="AD" clId="Web-{5236C5E3-8472-4ABE-AB39-840C12EC7657}" dt="2022-04-08T21:00:51.171" v="27" actId="20577"/>
        <pc:sldMkLst>
          <pc:docMk/>
          <pc:sldMk cId="3752493792" sldId="298"/>
        </pc:sldMkLst>
        <pc:spChg chg="mod">
          <ac:chgData name="Jack W Raymond" userId="S::jraymon@gmu.edu::3eeb1546-111f-4a70-9527-9e3d8db8208f" providerId="AD" clId="Web-{5236C5E3-8472-4ABE-AB39-840C12EC7657}" dt="2022-04-08T21:00:51.171" v="27" actId="20577"/>
          <ac:spMkLst>
            <pc:docMk/>
            <pc:sldMk cId="3752493792" sldId="298"/>
            <ac:spMk id="2" creationId="{81DB0374-99F4-4423-8CE4-3F1C53BA8BE3}"/>
          </ac:spMkLst>
        </pc:spChg>
      </pc:sldChg>
      <pc:sldChg chg="modSp new">
        <pc:chgData name="Jack W Raymond" userId="S::jraymon@gmu.edu::3eeb1546-111f-4a70-9527-9e3d8db8208f" providerId="AD" clId="Web-{5236C5E3-8472-4ABE-AB39-840C12EC7657}" dt="2022-04-08T21:02:03.829" v="37" actId="20577"/>
        <pc:sldMkLst>
          <pc:docMk/>
          <pc:sldMk cId="834054872" sldId="299"/>
        </pc:sldMkLst>
        <pc:spChg chg="mod">
          <ac:chgData name="Jack W Raymond" userId="S::jraymon@gmu.edu::3eeb1546-111f-4a70-9527-9e3d8db8208f" providerId="AD" clId="Web-{5236C5E3-8472-4ABE-AB39-840C12EC7657}" dt="2022-04-08T21:02:03.829" v="37" actId="20577"/>
          <ac:spMkLst>
            <pc:docMk/>
            <pc:sldMk cId="834054872" sldId="299"/>
            <ac:spMk id="2" creationId="{D2D296D7-9369-2007-2708-9D9826BA089B}"/>
          </ac:spMkLst>
        </pc:spChg>
      </pc:sldChg>
      <pc:sldChg chg="modSp new">
        <pc:chgData name="Jack W Raymond" userId="S::jraymon@gmu.edu::3eeb1546-111f-4a70-9527-9e3d8db8208f" providerId="AD" clId="Web-{5236C5E3-8472-4ABE-AB39-840C12EC7657}" dt="2022-04-08T21:02:25.798" v="45" actId="20577"/>
        <pc:sldMkLst>
          <pc:docMk/>
          <pc:sldMk cId="3874658595" sldId="300"/>
        </pc:sldMkLst>
        <pc:spChg chg="mod">
          <ac:chgData name="Jack W Raymond" userId="S::jraymon@gmu.edu::3eeb1546-111f-4a70-9527-9e3d8db8208f" providerId="AD" clId="Web-{5236C5E3-8472-4ABE-AB39-840C12EC7657}" dt="2022-04-08T21:02:25.798" v="45" actId="20577"/>
          <ac:spMkLst>
            <pc:docMk/>
            <pc:sldMk cId="3874658595" sldId="300"/>
            <ac:spMk id="2" creationId="{B68492BA-BA6B-5796-6A61-5C0EFA8B97A9}"/>
          </ac:spMkLst>
        </pc:spChg>
      </pc:sldChg>
      <pc:sldChg chg="modSp new">
        <pc:chgData name="Jack W Raymond" userId="S::jraymon@gmu.edu::3eeb1546-111f-4a70-9527-9e3d8db8208f" providerId="AD" clId="Web-{5236C5E3-8472-4ABE-AB39-840C12EC7657}" dt="2022-04-08T21:02:34.345" v="54" actId="20577"/>
        <pc:sldMkLst>
          <pc:docMk/>
          <pc:sldMk cId="3704057077" sldId="301"/>
        </pc:sldMkLst>
        <pc:spChg chg="mod">
          <ac:chgData name="Jack W Raymond" userId="S::jraymon@gmu.edu::3eeb1546-111f-4a70-9527-9e3d8db8208f" providerId="AD" clId="Web-{5236C5E3-8472-4ABE-AB39-840C12EC7657}" dt="2022-04-08T21:02:34.345" v="54" actId="20577"/>
          <ac:spMkLst>
            <pc:docMk/>
            <pc:sldMk cId="3704057077" sldId="301"/>
            <ac:spMk id="2" creationId="{8BD85A44-B253-B4A9-186E-AFCAB9E82746}"/>
          </ac:spMkLst>
        </pc:spChg>
      </pc:sldChg>
      <pc:sldChg chg="modSp new">
        <pc:chgData name="Jack W Raymond" userId="S::jraymon@gmu.edu::3eeb1546-111f-4a70-9527-9e3d8db8208f" providerId="AD" clId="Web-{5236C5E3-8472-4ABE-AB39-840C12EC7657}" dt="2022-04-08T21:02:55.283" v="59" actId="20577"/>
        <pc:sldMkLst>
          <pc:docMk/>
          <pc:sldMk cId="1471871557" sldId="302"/>
        </pc:sldMkLst>
        <pc:spChg chg="mod">
          <ac:chgData name="Jack W Raymond" userId="S::jraymon@gmu.edu::3eeb1546-111f-4a70-9527-9e3d8db8208f" providerId="AD" clId="Web-{5236C5E3-8472-4ABE-AB39-840C12EC7657}" dt="2022-04-08T21:02:55.283" v="59" actId="20577"/>
          <ac:spMkLst>
            <pc:docMk/>
            <pc:sldMk cId="1471871557" sldId="302"/>
            <ac:spMk id="2" creationId="{3521E943-D1DB-35F1-2F39-FF8108C966A7}"/>
          </ac:spMkLst>
        </pc:spChg>
      </pc:sldChg>
      <pc:sldChg chg="modSp new">
        <pc:chgData name="Jack W Raymond" userId="S::jraymon@gmu.edu::3eeb1546-111f-4a70-9527-9e3d8db8208f" providerId="AD" clId="Web-{5236C5E3-8472-4ABE-AB39-840C12EC7657}" dt="2022-04-08T21:03:01.642" v="69" actId="20577"/>
        <pc:sldMkLst>
          <pc:docMk/>
          <pc:sldMk cId="908466436" sldId="303"/>
        </pc:sldMkLst>
        <pc:spChg chg="mod">
          <ac:chgData name="Jack W Raymond" userId="S::jraymon@gmu.edu::3eeb1546-111f-4a70-9527-9e3d8db8208f" providerId="AD" clId="Web-{5236C5E3-8472-4ABE-AB39-840C12EC7657}" dt="2022-04-08T21:03:01.642" v="69" actId="20577"/>
          <ac:spMkLst>
            <pc:docMk/>
            <pc:sldMk cId="908466436" sldId="303"/>
            <ac:spMk id="2" creationId="{19EBEEA8-10EF-C40E-B343-28BFCFDA1206}"/>
          </ac:spMkLst>
        </pc:spChg>
      </pc:sldChg>
      <pc:sldChg chg="modSp new">
        <pc:chgData name="Jack W Raymond" userId="S::jraymon@gmu.edu::3eeb1546-111f-4a70-9527-9e3d8db8208f" providerId="AD" clId="Web-{5236C5E3-8472-4ABE-AB39-840C12EC7657}" dt="2022-04-08T21:04:08.237" v="78" actId="20577"/>
        <pc:sldMkLst>
          <pc:docMk/>
          <pc:sldMk cId="1581334405" sldId="304"/>
        </pc:sldMkLst>
        <pc:spChg chg="mod">
          <ac:chgData name="Jack W Raymond" userId="S::jraymon@gmu.edu::3eeb1546-111f-4a70-9527-9e3d8db8208f" providerId="AD" clId="Web-{5236C5E3-8472-4ABE-AB39-840C12EC7657}" dt="2022-04-08T21:04:08.237" v="78" actId="20577"/>
          <ac:spMkLst>
            <pc:docMk/>
            <pc:sldMk cId="1581334405" sldId="304"/>
            <ac:spMk id="2" creationId="{021ACE8E-B1EA-029C-4828-BC47BDD39B41}"/>
          </ac:spMkLst>
        </pc:spChg>
      </pc:sldChg>
      <pc:sldChg chg="modSp new">
        <pc:chgData name="Jack W Raymond" userId="S::jraymon@gmu.edu::3eeb1546-111f-4a70-9527-9e3d8db8208f" providerId="AD" clId="Web-{5236C5E3-8472-4ABE-AB39-840C12EC7657}" dt="2022-04-08T21:04:13.581" v="83" actId="20577"/>
        <pc:sldMkLst>
          <pc:docMk/>
          <pc:sldMk cId="2024368272" sldId="305"/>
        </pc:sldMkLst>
        <pc:spChg chg="mod">
          <ac:chgData name="Jack W Raymond" userId="S::jraymon@gmu.edu::3eeb1546-111f-4a70-9527-9e3d8db8208f" providerId="AD" clId="Web-{5236C5E3-8472-4ABE-AB39-840C12EC7657}" dt="2022-04-08T21:04:13.581" v="83" actId="20577"/>
          <ac:spMkLst>
            <pc:docMk/>
            <pc:sldMk cId="2024368272" sldId="305"/>
            <ac:spMk id="2" creationId="{D4DD420A-3161-FCE9-E31C-39EBF25A08FC}"/>
          </ac:spMkLst>
        </pc:spChg>
      </pc:sldChg>
      <pc:sldChg chg="modSp new">
        <pc:chgData name="Jack W Raymond" userId="S::jraymon@gmu.edu::3eeb1546-111f-4a70-9527-9e3d8db8208f" providerId="AD" clId="Web-{5236C5E3-8472-4ABE-AB39-840C12EC7657}" dt="2022-04-08T21:04:27.550" v="88" actId="20577"/>
        <pc:sldMkLst>
          <pc:docMk/>
          <pc:sldMk cId="3191922199" sldId="306"/>
        </pc:sldMkLst>
        <pc:spChg chg="mod">
          <ac:chgData name="Jack W Raymond" userId="S::jraymon@gmu.edu::3eeb1546-111f-4a70-9527-9e3d8db8208f" providerId="AD" clId="Web-{5236C5E3-8472-4ABE-AB39-840C12EC7657}" dt="2022-04-08T21:04:27.550" v="88" actId="20577"/>
          <ac:spMkLst>
            <pc:docMk/>
            <pc:sldMk cId="3191922199" sldId="306"/>
            <ac:spMk id="2" creationId="{0CCB77C3-6C8B-2B5B-F20E-04BB368BAF71}"/>
          </ac:spMkLst>
        </pc:spChg>
      </pc:sldChg>
    </pc:docChg>
  </pc:docChgLst>
  <pc:docChgLst>
    <pc:chgData name="Jack W Raymond" userId="S::jraymon@gmu.edu::3eeb1546-111f-4a70-9527-9e3d8db8208f" providerId="AD" clId="Web-{48D67FEB-6835-D294-11BE-11EAD5F21ADE}"/>
    <pc:docChg chg="modSld">
      <pc:chgData name="Jack W Raymond" userId="S::jraymon@gmu.edu::3eeb1546-111f-4a70-9527-9e3d8db8208f" providerId="AD" clId="Web-{48D67FEB-6835-D294-11BE-11EAD5F21ADE}" dt="2022-04-23T00:06:34.699" v="1"/>
      <pc:docMkLst>
        <pc:docMk/>
      </pc:docMkLst>
      <pc:sldChg chg="addSp delSp">
        <pc:chgData name="Jack W Raymond" userId="S::jraymon@gmu.edu::3eeb1546-111f-4a70-9527-9e3d8db8208f" providerId="AD" clId="Web-{48D67FEB-6835-D294-11BE-11EAD5F21ADE}" dt="2022-04-23T00:06:34.699" v="1"/>
        <pc:sldMkLst>
          <pc:docMk/>
          <pc:sldMk cId="2213505757" sldId="289"/>
        </pc:sldMkLst>
        <pc:spChg chg="add del">
          <ac:chgData name="Jack W Raymond" userId="S::jraymon@gmu.edu::3eeb1546-111f-4a70-9527-9e3d8db8208f" providerId="AD" clId="Web-{48D67FEB-6835-D294-11BE-11EAD5F21ADE}" dt="2022-04-23T00:06:34.699" v="1"/>
          <ac:spMkLst>
            <pc:docMk/>
            <pc:sldMk cId="2213505757" sldId="289"/>
            <ac:spMk id="3" creationId="{2E664E56-F623-F049-75A5-97A92DC776C4}"/>
          </ac:spMkLst>
        </pc:spChg>
      </pc:sldChg>
    </pc:docChg>
  </pc:docChgLst>
  <pc:docChgLst>
    <pc:chgData name="Jack W Raymond" userId="S::jraymon@gmu.edu::3eeb1546-111f-4a70-9527-9e3d8db8208f" providerId="AD" clId="Web-{51CD7603-5445-8F24-5D89-DD84ACBB5000}"/>
    <pc:docChg chg="mod addSld modSld addMainMaster delMainMaster modMainMaster setSldSz">
      <pc:chgData name="Jack W Raymond" userId="S::jraymon@gmu.edu::3eeb1546-111f-4a70-9527-9e3d8db8208f" providerId="AD" clId="Web-{51CD7603-5445-8F24-5D89-DD84ACBB5000}" dt="2022-04-08T21:46:49.691" v="433"/>
      <pc:docMkLst>
        <pc:docMk/>
      </pc:docMkLst>
      <pc:sldChg chg="modSp mod modClrScheme chgLayout">
        <pc:chgData name="Jack W Raymond" userId="S::jraymon@gmu.edu::3eeb1546-111f-4a70-9527-9e3d8db8208f" providerId="AD" clId="Web-{51CD7603-5445-8F24-5D89-DD84ACBB5000}" dt="2022-04-08T21:46:49.691" v="433"/>
        <pc:sldMkLst>
          <pc:docMk/>
          <pc:sldMk cId="4269605776" sldId="273"/>
        </pc:sldMkLst>
        <pc:spChg chg="mod ord">
          <ac:chgData name="Jack W Raymond" userId="S::jraymon@gmu.edu::3eeb1546-111f-4a70-9527-9e3d8db8208f" providerId="AD" clId="Web-{51CD7603-5445-8F24-5D89-DD84ACBB5000}" dt="2022-04-08T21:46:49.691" v="433"/>
          <ac:spMkLst>
            <pc:docMk/>
            <pc:sldMk cId="4269605776" sldId="273"/>
            <ac:spMk id="2" creationId="{06FA6997-7037-9D42-B6CA-E27542BB91F6}"/>
          </ac:spMkLst>
        </pc:spChg>
        <pc:spChg chg="mod ord">
          <ac:chgData name="Jack W Raymond" userId="S::jraymon@gmu.edu::3eeb1546-111f-4a70-9527-9e3d8db8208f" providerId="AD" clId="Web-{51CD7603-5445-8F24-5D89-DD84ACBB5000}" dt="2022-04-08T21:46:49.691" v="433"/>
          <ac:spMkLst>
            <pc:docMk/>
            <pc:sldMk cId="4269605776" sldId="273"/>
            <ac:spMk id="3" creationId="{82FE9729-3A66-3044-863F-7E4731EE5428}"/>
          </ac:spMkLst>
        </pc:spChg>
        <pc:spChg chg="mod ord">
          <ac:chgData name="Jack W Raymond" userId="S::jraymon@gmu.edu::3eeb1546-111f-4a70-9527-9e3d8db8208f" providerId="AD" clId="Web-{51CD7603-5445-8F24-5D89-DD84ACBB5000}" dt="2022-04-08T21:46:48.301" v="432"/>
          <ac:spMkLst>
            <pc:docMk/>
            <pc:sldMk cId="4269605776" sldId="273"/>
            <ac:spMk id="4" creationId="{B1CBAD74-2A56-A84F-B720-47C4EB520691}"/>
          </ac:spMkLst>
        </pc:spChg>
        <pc:spChg chg="mod">
          <ac:chgData name="Jack W Raymond" userId="S::jraymon@gmu.edu::3eeb1546-111f-4a70-9527-9e3d8db8208f" providerId="AD" clId="Web-{51CD7603-5445-8F24-5D89-DD84ACBB5000}" dt="2022-04-08T21:46:49.691" v="433"/>
          <ac:spMkLst>
            <pc:docMk/>
            <pc:sldMk cId="4269605776" sldId="273"/>
            <ac:spMk id="10" creationId="{F1A9C0FA-CBCA-3E4A-8473-4532E16AA8E1}"/>
          </ac:spMkLst>
        </pc:spChg>
        <pc:spChg chg="mod">
          <ac:chgData name="Jack W Raymond" userId="S::jraymon@gmu.edu::3eeb1546-111f-4a70-9527-9e3d8db8208f" providerId="AD" clId="Web-{51CD7603-5445-8F24-5D89-DD84ACBB5000}" dt="2022-04-08T21:46:49.691" v="433"/>
          <ac:spMkLst>
            <pc:docMk/>
            <pc:sldMk cId="4269605776" sldId="273"/>
            <ac:spMk id="11" creationId="{502A414D-08E8-2446-843E-B390754A4D01}"/>
          </ac:spMkLst>
        </pc:spChg>
        <pc:graphicFrameChg chg="mod modGraphic">
          <ac:chgData name="Jack W Raymond" userId="S::jraymon@gmu.edu::3eeb1546-111f-4a70-9527-9e3d8db8208f" providerId="AD" clId="Web-{51CD7603-5445-8F24-5D89-DD84ACBB5000}" dt="2022-04-08T21:46:49.691" v="433"/>
          <ac:graphicFrameMkLst>
            <pc:docMk/>
            <pc:sldMk cId="4269605776" sldId="273"/>
            <ac:graphicFrameMk id="13" creationId="{B67BEE27-BA99-9941-B342-10EBA1D31A91}"/>
          </ac:graphicFrameMkLst>
        </pc:graphicFrameChg>
      </pc:sldChg>
      <pc:sldChg chg="modSp mod modClrScheme chgLayout">
        <pc:chgData name="Jack W Raymond" userId="S::jraymon@gmu.edu::3eeb1546-111f-4a70-9527-9e3d8db8208f" providerId="AD" clId="Web-{51CD7603-5445-8F24-5D89-DD84ACBB5000}" dt="2022-04-08T21:46:49.691" v="433"/>
        <pc:sldMkLst>
          <pc:docMk/>
          <pc:sldMk cId="895862985" sldId="274"/>
        </pc:sldMkLst>
        <pc:spChg chg="mod ord">
          <ac:chgData name="Jack W Raymond" userId="S::jraymon@gmu.edu::3eeb1546-111f-4a70-9527-9e3d8db8208f" providerId="AD" clId="Web-{51CD7603-5445-8F24-5D89-DD84ACBB5000}" dt="2022-04-08T21:46:49.691" v="433"/>
          <ac:spMkLst>
            <pc:docMk/>
            <pc:sldMk cId="895862985" sldId="274"/>
            <ac:spMk id="2" creationId="{F890E452-C255-874D-B8C0-EE0D686A002C}"/>
          </ac:spMkLst>
        </pc:spChg>
        <pc:spChg chg="mod ord">
          <ac:chgData name="Jack W Raymond" userId="S::jraymon@gmu.edu::3eeb1546-111f-4a70-9527-9e3d8db8208f" providerId="AD" clId="Web-{51CD7603-5445-8F24-5D89-DD84ACBB5000}" dt="2022-04-08T21:46:49.691" v="433"/>
          <ac:spMkLst>
            <pc:docMk/>
            <pc:sldMk cId="895862985" sldId="274"/>
            <ac:spMk id="3" creationId="{D8B2835D-21E6-5447-AE41-C6081359CA07}"/>
          </ac:spMkLst>
        </pc:spChg>
        <pc:spChg chg="mod ord">
          <ac:chgData name="Jack W Raymond" userId="S::jraymon@gmu.edu::3eeb1546-111f-4a70-9527-9e3d8db8208f" providerId="AD" clId="Web-{51CD7603-5445-8F24-5D89-DD84ACBB5000}" dt="2022-04-08T21:46:48.301" v="432"/>
          <ac:spMkLst>
            <pc:docMk/>
            <pc:sldMk cId="895862985" sldId="274"/>
            <ac:spMk id="4" creationId="{793915A8-BBB2-3D4C-B13E-1097732E1BE2}"/>
          </ac:spMkLst>
        </pc:spChg>
      </pc:sldChg>
      <pc:sldChg chg="modSp mod modClrScheme chgLayout">
        <pc:chgData name="Jack W Raymond" userId="S::jraymon@gmu.edu::3eeb1546-111f-4a70-9527-9e3d8db8208f" providerId="AD" clId="Web-{51CD7603-5445-8F24-5D89-DD84ACBB5000}" dt="2022-04-08T21:46:49.691" v="433"/>
        <pc:sldMkLst>
          <pc:docMk/>
          <pc:sldMk cId="4261618647" sldId="284"/>
        </pc:sldMkLst>
        <pc:spChg chg="mod ord">
          <ac:chgData name="Jack W Raymond" userId="S::jraymon@gmu.edu::3eeb1546-111f-4a70-9527-9e3d8db8208f" providerId="AD" clId="Web-{51CD7603-5445-8F24-5D89-DD84ACBB5000}" dt="2022-04-08T21:46:49.691" v="433"/>
          <ac:spMkLst>
            <pc:docMk/>
            <pc:sldMk cId="4261618647" sldId="284"/>
            <ac:spMk id="2" creationId="{5D498B9A-C108-49A7-A501-93B3F972C963}"/>
          </ac:spMkLst>
        </pc:spChg>
        <pc:spChg chg="mod ord">
          <ac:chgData name="Jack W Raymond" userId="S::jraymon@gmu.edu::3eeb1546-111f-4a70-9527-9e3d8db8208f" providerId="AD" clId="Web-{51CD7603-5445-8F24-5D89-DD84ACBB5000}" dt="2022-04-08T21:46:48.301" v="432"/>
          <ac:spMkLst>
            <pc:docMk/>
            <pc:sldMk cId="4261618647" sldId="284"/>
            <ac:spMk id="5" creationId="{618E33FA-9DDE-4C29-9734-A7F3F013F0DD}"/>
          </ac:spMkLst>
        </pc:spChg>
        <pc:spChg chg="mod">
          <ac:chgData name="Jack W Raymond" userId="S::jraymon@gmu.edu::3eeb1546-111f-4a70-9527-9e3d8db8208f" providerId="AD" clId="Web-{51CD7603-5445-8F24-5D89-DD84ACBB5000}" dt="2022-04-08T21:46:49.691" v="433"/>
          <ac:spMkLst>
            <pc:docMk/>
            <pc:sldMk cId="4261618647" sldId="284"/>
            <ac:spMk id="7" creationId="{DA555CA9-39FF-4CE1-A2CA-5F1656403684}"/>
          </ac:spMkLst>
        </pc:spChg>
        <pc:spChg chg="mod">
          <ac:chgData name="Jack W Raymond" userId="S::jraymon@gmu.edu::3eeb1546-111f-4a70-9527-9e3d8db8208f" providerId="AD" clId="Web-{51CD7603-5445-8F24-5D89-DD84ACBB5000}" dt="2022-04-08T21:46:49.691" v="433"/>
          <ac:spMkLst>
            <pc:docMk/>
            <pc:sldMk cId="4261618647" sldId="284"/>
            <ac:spMk id="9" creationId="{80F04C35-6534-48FA-8DD6-E69775DD3FC4}"/>
          </ac:spMkLst>
        </pc:spChg>
        <pc:spChg chg="mod">
          <ac:chgData name="Jack W Raymond" userId="S::jraymon@gmu.edu::3eeb1546-111f-4a70-9527-9e3d8db8208f" providerId="AD" clId="Web-{51CD7603-5445-8F24-5D89-DD84ACBB5000}" dt="2022-04-08T21:46:49.691" v="433"/>
          <ac:spMkLst>
            <pc:docMk/>
            <pc:sldMk cId="4261618647" sldId="284"/>
            <ac:spMk id="13" creationId="{23188F2A-E977-4FA5-AEE6-4780275F8CED}"/>
          </ac:spMkLst>
        </pc:spChg>
        <pc:spChg chg="mod">
          <ac:chgData name="Jack W Raymond" userId="S::jraymon@gmu.edu::3eeb1546-111f-4a70-9527-9e3d8db8208f" providerId="AD" clId="Web-{51CD7603-5445-8F24-5D89-DD84ACBB5000}" dt="2022-04-08T21:46:49.691" v="433"/>
          <ac:spMkLst>
            <pc:docMk/>
            <pc:sldMk cId="4261618647" sldId="284"/>
            <ac:spMk id="14" creationId="{A568BC3B-E191-4C4A-AD0E-2CCF4ED9B315}"/>
          </ac:spMkLst>
        </pc:spChg>
        <pc:spChg chg="mod">
          <ac:chgData name="Jack W Raymond" userId="S::jraymon@gmu.edu::3eeb1546-111f-4a70-9527-9e3d8db8208f" providerId="AD" clId="Web-{51CD7603-5445-8F24-5D89-DD84ACBB5000}" dt="2022-04-08T21:46:49.691" v="433"/>
          <ac:spMkLst>
            <pc:docMk/>
            <pc:sldMk cId="4261618647" sldId="284"/>
            <ac:spMk id="15" creationId="{1A90A399-63BA-45AC-9435-4E1AF0C07CE1}"/>
          </ac:spMkLst>
        </pc:spChg>
        <pc:spChg chg="mod">
          <ac:chgData name="Jack W Raymond" userId="S::jraymon@gmu.edu::3eeb1546-111f-4a70-9527-9e3d8db8208f" providerId="AD" clId="Web-{51CD7603-5445-8F24-5D89-DD84ACBB5000}" dt="2022-04-08T21:46:49.691" v="433"/>
          <ac:spMkLst>
            <pc:docMk/>
            <pc:sldMk cId="4261618647" sldId="284"/>
            <ac:spMk id="16" creationId="{369497E5-A111-4A9B-B78A-83B2406A76AE}"/>
          </ac:spMkLst>
        </pc:spChg>
        <pc:spChg chg="mod">
          <ac:chgData name="Jack W Raymond" userId="S::jraymon@gmu.edu::3eeb1546-111f-4a70-9527-9e3d8db8208f" providerId="AD" clId="Web-{51CD7603-5445-8F24-5D89-DD84ACBB5000}" dt="2022-04-08T21:46:49.691" v="433"/>
          <ac:spMkLst>
            <pc:docMk/>
            <pc:sldMk cId="4261618647" sldId="284"/>
            <ac:spMk id="17" creationId="{54D69DC4-184B-4F3D-BF00-05C8AA8AD49D}"/>
          </ac:spMkLst>
        </pc:spChg>
        <pc:spChg chg="mod">
          <ac:chgData name="Jack W Raymond" userId="S::jraymon@gmu.edu::3eeb1546-111f-4a70-9527-9e3d8db8208f" providerId="AD" clId="Web-{51CD7603-5445-8F24-5D89-DD84ACBB5000}" dt="2022-04-08T21:46:49.691" v="433"/>
          <ac:spMkLst>
            <pc:docMk/>
            <pc:sldMk cId="4261618647" sldId="284"/>
            <ac:spMk id="18" creationId="{4CA95A16-DE7C-40ED-A24F-E7EFF88F4C55}"/>
          </ac:spMkLst>
        </pc:spChg>
        <pc:picChg chg="mod">
          <ac:chgData name="Jack W Raymond" userId="S::jraymon@gmu.edu::3eeb1546-111f-4a70-9527-9e3d8db8208f" providerId="AD" clId="Web-{51CD7603-5445-8F24-5D89-DD84ACBB5000}" dt="2022-04-08T21:46:49.691" v="433"/>
          <ac:picMkLst>
            <pc:docMk/>
            <pc:sldMk cId="4261618647" sldId="284"/>
            <ac:picMk id="27" creationId="{81995875-953E-0D44-9E13-77F41A182A93}"/>
          </ac:picMkLst>
        </pc:picChg>
        <pc:picChg chg="mod">
          <ac:chgData name="Jack W Raymond" userId="S::jraymon@gmu.edu::3eeb1546-111f-4a70-9527-9e3d8db8208f" providerId="AD" clId="Web-{51CD7603-5445-8F24-5D89-DD84ACBB5000}" dt="2022-04-08T21:46:49.691" v="433"/>
          <ac:picMkLst>
            <pc:docMk/>
            <pc:sldMk cId="4261618647" sldId="284"/>
            <ac:picMk id="34" creationId="{65C45553-24AD-BD44-A2F5-676202B3DC55}"/>
          </ac:picMkLst>
        </pc:picChg>
        <pc:cxnChg chg="mod">
          <ac:chgData name="Jack W Raymond" userId="S::jraymon@gmu.edu::3eeb1546-111f-4a70-9527-9e3d8db8208f" providerId="AD" clId="Web-{51CD7603-5445-8F24-5D89-DD84ACBB5000}" dt="2022-04-08T21:46:49.691" v="433"/>
          <ac:cxnSpMkLst>
            <pc:docMk/>
            <pc:sldMk cId="4261618647" sldId="284"/>
            <ac:cxnSpMk id="8" creationId="{DFD11718-C798-475D-A7ED-D80D4B59340A}"/>
          </ac:cxnSpMkLst>
        </pc:cxnChg>
        <pc:cxnChg chg="mod">
          <ac:chgData name="Jack W Raymond" userId="S::jraymon@gmu.edu::3eeb1546-111f-4a70-9527-9e3d8db8208f" providerId="AD" clId="Web-{51CD7603-5445-8F24-5D89-DD84ACBB5000}" dt="2022-04-08T21:46:49.691" v="433"/>
          <ac:cxnSpMkLst>
            <pc:docMk/>
            <pc:sldMk cId="4261618647" sldId="284"/>
            <ac:cxnSpMk id="10" creationId="{EBDEEBA0-0633-47A8-9FAE-60D7598C8C08}"/>
          </ac:cxnSpMkLst>
        </pc:cxnChg>
        <pc:cxnChg chg="mod">
          <ac:chgData name="Jack W Raymond" userId="S::jraymon@gmu.edu::3eeb1546-111f-4a70-9527-9e3d8db8208f" providerId="AD" clId="Web-{51CD7603-5445-8F24-5D89-DD84ACBB5000}" dt="2022-04-08T21:46:49.691" v="433"/>
          <ac:cxnSpMkLst>
            <pc:docMk/>
            <pc:sldMk cId="4261618647" sldId="284"/>
            <ac:cxnSpMk id="36" creationId="{086FD5C6-0DCA-BA49-B4D9-D95D3CF37BD3}"/>
          </ac:cxnSpMkLst>
        </pc:cxnChg>
        <pc:cxnChg chg="mod">
          <ac:chgData name="Jack W Raymond" userId="S::jraymon@gmu.edu::3eeb1546-111f-4a70-9527-9e3d8db8208f" providerId="AD" clId="Web-{51CD7603-5445-8F24-5D89-DD84ACBB5000}" dt="2022-04-08T21:46:49.691" v="433"/>
          <ac:cxnSpMkLst>
            <pc:docMk/>
            <pc:sldMk cId="4261618647" sldId="284"/>
            <ac:cxnSpMk id="42" creationId="{CC41C652-A94B-914E-9D48-726F624BB509}"/>
          </ac:cxnSpMkLst>
        </pc:cxnChg>
        <pc:cxnChg chg="mod">
          <ac:chgData name="Jack W Raymond" userId="S::jraymon@gmu.edu::3eeb1546-111f-4a70-9527-9e3d8db8208f" providerId="AD" clId="Web-{51CD7603-5445-8F24-5D89-DD84ACBB5000}" dt="2022-04-08T21:46:49.691" v="433"/>
          <ac:cxnSpMkLst>
            <pc:docMk/>
            <pc:sldMk cId="4261618647" sldId="284"/>
            <ac:cxnSpMk id="46" creationId="{93E464E2-2AAA-664E-8B7E-790F9B795458}"/>
          </ac:cxnSpMkLst>
        </pc:cxnChg>
      </pc:sldChg>
      <pc:sldChg chg="modSp mod modClrScheme chgLayout">
        <pc:chgData name="Jack W Raymond" userId="S::jraymon@gmu.edu::3eeb1546-111f-4a70-9527-9e3d8db8208f" providerId="AD" clId="Web-{51CD7603-5445-8F24-5D89-DD84ACBB5000}" dt="2022-04-08T21:46:49.691" v="433"/>
        <pc:sldMkLst>
          <pc:docMk/>
          <pc:sldMk cId="2240239195" sldId="285"/>
        </pc:sldMkLst>
        <pc:spChg chg="mod ord">
          <ac:chgData name="Jack W Raymond" userId="S::jraymon@gmu.edu::3eeb1546-111f-4a70-9527-9e3d8db8208f" providerId="AD" clId="Web-{51CD7603-5445-8F24-5D89-DD84ACBB5000}" dt="2022-04-08T21:46:48.301" v="432"/>
          <ac:spMkLst>
            <pc:docMk/>
            <pc:sldMk cId="2240239195" sldId="285"/>
            <ac:spMk id="2" creationId="{B11BACCF-59EB-4276-976D-C7CB47FCF43F}"/>
          </ac:spMkLst>
        </pc:spChg>
        <pc:spChg chg="mod">
          <ac:chgData name="Jack W Raymond" userId="S::jraymon@gmu.edu::3eeb1546-111f-4a70-9527-9e3d8db8208f" providerId="AD" clId="Web-{51CD7603-5445-8F24-5D89-DD84ACBB5000}" dt="2022-04-08T21:46:49.691" v="433"/>
          <ac:spMkLst>
            <pc:docMk/>
            <pc:sldMk cId="2240239195" sldId="285"/>
            <ac:spMk id="3" creationId="{4F79ECC2-CD40-49C4-8DFE-19B58F212293}"/>
          </ac:spMkLst>
        </pc:spChg>
        <pc:spChg chg="mod ord">
          <ac:chgData name="Jack W Raymond" userId="S::jraymon@gmu.edu::3eeb1546-111f-4a70-9527-9e3d8db8208f" providerId="AD" clId="Web-{51CD7603-5445-8F24-5D89-DD84ACBB5000}" dt="2022-04-08T21:46:48.301" v="432"/>
          <ac:spMkLst>
            <pc:docMk/>
            <pc:sldMk cId="2240239195" sldId="285"/>
            <ac:spMk id="5" creationId="{88AFFDD7-C4AD-41D4-931D-EAB4BA37DBE1}"/>
          </ac:spMkLst>
        </pc:spChg>
        <pc:graphicFrameChg chg="mod ord modGraphic">
          <ac:chgData name="Jack W Raymond" userId="S::jraymon@gmu.edu::3eeb1546-111f-4a70-9527-9e3d8db8208f" providerId="AD" clId="Web-{51CD7603-5445-8F24-5D89-DD84ACBB5000}" dt="2022-04-08T21:46:49.691" v="433"/>
          <ac:graphicFrameMkLst>
            <pc:docMk/>
            <pc:sldMk cId="2240239195" sldId="285"/>
            <ac:graphicFrameMk id="13" creationId="{7A564300-3F26-456E-9F6D-F8E712F4C274}"/>
          </ac:graphicFrameMkLst>
        </pc:graphicFrameChg>
      </pc:sldChg>
      <pc:sldChg chg="modSp mod modClrScheme chgLayout">
        <pc:chgData name="Jack W Raymond" userId="S::jraymon@gmu.edu::3eeb1546-111f-4a70-9527-9e3d8db8208f" providerId="AD" clId="Web-{51CD7603-5445-8F24-5D89-DD84ACBB5000}" dt="2022-04-08T21:46:49.691" v="433"/>
        <pc:sldMkLst>
          <pc:docMk/>
          <pc:sldMk cId="2213505757" sldId="289"/>
        </pc:sldMkLst>
        <pc:spChg chg="mod ord">
          <ac:chgData name="Jack W Raymond" userId="S::jraymon@gmu.edu::3eeb1546-111f-4a70-9527-9e3d8db8208f" providerId="AD" clId="Web-{51CD7603-5445-8F24-5D89-DD84ACBB5000}" dt="2022-04-08T21:46:49.691" v="433"/>
          <ac:spMkLst>
            <pc:docMk/>
            <pc:sldMk cId="2213505757" sldId="289"/>
            <ac:spMk id="2" creationId="{3A6FCBB1-AEF7-498F-95B3-75613D5CADB0}"/>
          </ac:spMkLst>
        </pc:spChg>
        <pc:spChg chg="mod">
          <ac:chgData name="Jack W Raymond" userId="S::jraymon@gmu.edu::3eeb1546-111f-4a70-9527-9e3d8db8208f" providerId="AD" clId="Web-{51CD7603-5445-8F24-5D89-DD84ACBB5000}" dt="2022-04-08T21:46:49.691" v="433"/>
          <ac:spMkLst>
            <pc:docMk/>
            <pc:sldMk cId="2213505757" sldId="289"/>
            <ac:spMk id="7" creationId="{E214B41B-AFAF-4B57-AE2A-C6C4FD76F399}"/>
          </ac:spMkLst>
        </pc:spChg>
      </pc:sldChg>
      <pc:sldChg chg="modSp mod modClrScheme chgLayout">
        <pc:chgData name="Jack W Raymond" userId="S::jraymon@gmu.edu::3eeb1546-111f-4a70-9527-9e3d8db8208f" providerId="AD" clId="Web-{51CD7603-5445-8F24-5D89-DD84ACBB5000}" dt="2022-04-08T21:46:49.691" v="433"/>
        <pc:sldMkLst>
          <pc:docMk/>
          <pc:sldMk cId="433194311" sldId="290"/>
        </pc:sldMkLst>
        <pc:spChg chg="mod">
          <ac:chgData name="Jack W Raymond" userId="S::jraymon@gmu.edu::3eeb1546-111f-4a70-9527-9e3d8db8208f" providerId="AD" clId="Web-{51CD7603-5445-8F24-5D89-DD84ACBB5000}" dt="2022-04-08T21:46:49.691" v="433"/>
          <ac:spMkLst>
            <pc:docMk/>
            <pc:sldMk cId="433194311" sldId="290"/>
            <ac:spMk id="9" creationId="{C3F763E6-BD8F-4406-8966-49BAD9843C2D}"/>
          </ac:spMkLst>
        </pc:spChg>
        <pc:spChg chg="mod">
          <ac:chgData name="Jack W Raymond" userId="S::jraymon@gmu.edu::3eeb1546-111f-4a70-9527-9e3d8db8208f" providerId="AD" clId="Web-{51CD7603-5445-8F24-5D89-DD84ACBB5000}" dt="2022-04-08T21:46:49.691" v="433"/>
          <ac:spMkLst>
            <pc:docMk/>
            <pc:sldMk cId="433194311" sldId="290"/>
            <ac:spMk id="10" creationId="{759C7C13-77DB-1A43-9A29-18961ACB3193}"/>
          </ac:spMkLst>
        </pc:spChg>
        <pc:spChg chg="mod">
          <ac:chgData name="Jack W Raymond" userId="S::jraymon@gmu.edu::3eeb1546-111f-4a70-9527-9e3d8db8208f" providerId="AD" clId="Web-{51CD7603-5445-8F24-5D89-DD84ACBB5000}" dt="2022-04-08T21:46:49.691" v="433"/>
          <ac:spMkLst>
            <pc:docMk/>
            <pc:sldMk cId="433194311" sldId="290"/>
            <ac:spMk id="11" creationId="{19B6D1B1-DEF1-48D4-A3C1-60618AACDE13}"/>
          </ac:spMkLst>
        </pc:spChg>
        <pc:spChg chg="mod">
          <ac:chgData name="Jack W Raymond" userId="S::jraymon@gmu.edu::3eeb1546-111f-4a70-9527-9e3d8db8208f" providerId="AD" clId="Web-{51CD7603-5445-8F24-5D89-DD84ACBB5000}" dt="2022-04-08T21:46:49.691" v="433"/>
          <ac:spMkLst>
            <pc:docMk/>
            <pc:sldMk cId="433194311" sldId="290"/>
            <ac:spMk id="12" creationId="{29532D9A-D39E-4C45-A586-483FB495AF80}"/>
          </ac:spMkLst>
        </pc:spChg>
        <pc:picChg chg="mod">
          <ac:chgData name="Jack W Raymond" userId="S::jraymon@gmu.edu::3eeb1546-111f-4a70-9527-9e3d8db8208f" providerId="AD" clId="Web-{51CD7603-5445-8F24-5D89-DD84ACBB5000}" dt="2022-04-08T21:46:49.691" v="433"/>
          <ac:picMkLst>
            <pc:docMk/>
            <pc:sldMk cId="433194311" sldId="290"/>
            <ac:picMk id="7" creationId="{6157D633-AF09-4903-8DEB-473F14726E90}"/>
          </ac:picMkLst>
        </pc:picChg>
        <pc:picChg chg="mod">
          <ac:chgData name="Jack W Raymond" userId="S::jraymon@gmu.edu::3eeb1546-111f-4a70-9527-9e3d8db8208f" providerId="AD" clId="Web-{51CD7603-5445-8F24-5D89-DD84ACBB5000}" dt="2022-04-08T21:46:49.691" v="433"/>
          <ac:picMkLst>
            <pc:docMk/>
            <pc:sldMk cId="433194311" sldId="290"/>
            <ac:picMk id="8" creationId="{66049A70-779E-3546-BF7A-51D39D464592}"/>
          </ac:picMkLst>
        </pc:picChg>
      </pc:sldChg>
      <pc:sldChg chg="modSp mod modClrScheme chgLayout">
        <pc:chgData name="Jack W Raymond" userId="S::jraymon@gmu.edu::3eeb1546-111f-4a70-9527-9e3d8db8208f" providerId="AD" clId="Web-{51CD7603-5445-8F24-5D89-DD84ACBB5000}" dt="2022-04-08T21:46:49.691" v="433"/>
        <pc:sldMkLst>
          <pc:docMk/>
          <pc:sldMk cId="842019071" sldId="295"/>
        </pc:sldMkLst>
        <pc:spChg chg="mod ord">
          <ac:chgData name="Jack W Raymond" userId="S::jraymon@gmu.edu::3eeb1546-111f-4a70-9527-9e3d8db8208f" providerId="AD" clId="Web-{51CD7603-5445-8F24-5D89-DD84ACBB5000}" dt="2022-04-08T21:46:49.691" v="433"/>
          <ac:spMkLst>
            <pc:docMk/>
            <pc:sldMk cId="842019071" sldId="295"/>
            <ac:spMk id="2" creationId="{59BC28D2-D92B-4EC5-BEFD-6B97D0B59B58}"/>
          </ac:spMkLst>
        </pc:spChg>
        <pc:spChg chg="mod ord">
          <ac:chgData name="Jack W Raymond" userId="S::jraymon@gmu.edu::3eeb1546-111f-4a70-9527-9e3d8db8208f" providerId="AD" clId="Web-{51CD7603-5445-8F24-5D89-DD84ACBB5000}" dt="2022-04-08T21:46:48.301" v="432"/>
          <ac:spMkLst>
            <pc:docMk/>
            <pc:sldMk cId="842019071" sldId="295"/>
            <ac:spMk id="5" creationId="{96658B54-46EA-4B45-97A8-7ADBBCB14C41}"/>
          </ac:spMkLst>
        </pc:spChg>
        <pc:spChg chg="mod ord">
          <ac:chgData name="Jack W Raymond" userId="S::jraymon@gmu.edu::3eeb1546-111f-4a70-9527-9e3d8db8208f" providerId="AD" clId="Web-{51CD7603-5445-8F24-5D89-DD84ACBB5000}" dt="2022-04-08T21:46:49.691" v="433"/>
          <ac:spMkLst>
            <pc:docMk/>
            <pc:sldMk cId="842019071" sldId="295"/>
            <ac:spMk id="9" creationId="{F62880C5-A3DB-2448-A959-47405586CD0B}"/>
          </ac:spMkLst>
        </pc:spChg>
        <pc:spChg chg="mod">
          <ac:chgData name="Jack W Raymond" userId="S::jraymon@gmu.edu::3eeb1546-111f-4a70-9527-9e3d8db8208f" providerId="AD" clId="Web-{51CD7603-5445-8F24-5D89-DD84ACBB5000}" dt="2022-04-08T21:46:49.691" v="433"/>
          <ac:spMkLst>
            <pc:docMk/>
            <pc:sldMk cId="842019071" sldId="295"/>
            <ac:spMk id="10" creationId="{453B57FD-8F41-8247-A1A4-AF7070C232AF}"/>
          </ac:spMkLst>
        </pc:spChg>
      </pc:sldChg>
      <pc:sldChg chg="modSp mod modClrScheme chgLayout">
        <pc:chgData name="Jack W Raymond" userId="S::jraymon@gmu.edu::3eeb1546-111f-4a70-9527-9e3d8db8208f" providerId="AD" clId="Web-{51CD7603-5445-8F24-5D89-DD84ACBB5000}" dt="2022-04-08T21:46:49.691" v="433"/>
        <pc:sldMkLst>
          <pc:docMk/>
          <pc:sldMk cId="66877726" sldId="296"/>
        </pc:sldMkLst>
        <pc:spChg chg="mod ord">
          <ac:chgData name="Jack W Raymond" userId="S::jraymon@gmu.edu::3eeb1546-111f-4a70-9527-9e3d8db8208f" providerId="AD" clId="Web-{51CD7603-5445-8F24-5D89-DD84ACBB5000}" dt="2022-04-08T21:46:49.691" v="433"/>
          <ac:spMkLst>
            <pc:docMk/>
            <pc:sldMk cId="66877726" sldId="296"/>
            <ac:spMk id="2" creationId="{59BC28D2-D92B-4EC5-BEFD-6B97D0B59B58}"/>
          </ac:spMkLst>
        </pc:spChg>
        <pc:spChg chg="mod ord">
          <ac:chgData name="Jack W Raymond" userId="S::jraymon@gmu.edu::3eeb1546-111f-4a70-9527-9e3d8db8208f" providerId="AD" clId="Web-{51CD7603-5445-8F24-5D89-DD84ACBB5000}" dt="2022-04-08T21:46:49.691" v="433"/>
          <ac:spMkLst>
            <pc:docMk/>
            <pc:sldMk cId="66877726" sldId="296"/>
            <ac:spMk id="3" creationId="{E114DC6F-637A-4357-AE33-B4E77A15E5A9}"/>
          </ac:spMkLst>
        </pc:spChg>
        <pc:spChg chg="mod ord">
          <ac:chgData name="Jack W Raymond" userId="S::jraymon@gmu.edu::3eeb1546-111f-4a70-9527-9e3d8db8208f" providerId="AD" clId="Web-{51CD7603-5445-8F24-5D89-DD84ACBB5000}" dt="2022-04-08T21:46:48.301" v="432"/>
          <ac:spMkLst>
            <pc:docMk/>
            <pc:sldMk cId="66877726" sldId="296"/>
            <ac:spMk id="5" creationId="{96658B54-46EA-4B45-97A8-7ADBBCB14C41}"/>
          </ac:spMkLst>
        </pc:spChg>
        <pc:spChg chg="mod">
          <ac:chgData name="Jack W Raymond" userId="S::jraymon@gmu.edu::3eeb1546-111f-4a70-9527-9e3d8db8208f" providerId="AD" clId="Web-{51CD7603-5445-8F24-5D89-DD84ACBB5000}" dt="2022-04-08T21:46:49.691" v="433"/>
          <ac:spMkLst>
            <pc:docMk/>
            <pc:sldMk cId="66877726" sldId="296"/>
            <ac:spMk id="7" creationId="{77310185-408C-2748-BB79-871B37F069B7}"/>
          </ac:spMkLst>
        </pc:spChg>
      </pc:sldChg>
      <pc:sldChg chg="modSp mod modClrScheme chgLayout">
        <pc:chgData name="Jack W Raymond" userId="S::jraymon@gmu.edu::3eeb1546-111f-4a70-9527-9e3d8db8208f" providerId="AD" clId="Web-{51CD7603-5445-8F24-5D89-DD84ACBB5000}" dt="2022-04-08T21:46:49.691" v="433"/>
        <pc:sldMkLst>
          <pc:docMk/>
          <pc:sldMk cId="2545102891" sldId="297"/>
        </pc:sldMkLst>
        <pc:spChg chg="mod ord">
          <ac:chgData name="Jack W Raymond" userId="S::jraymon@gmu.edu::3eeb1546-111f-4a70-9527-9e3d8db8208f" providerId="AD" clId="Web-{51CD7603-5445-8F24-5D89-DD84ACBB5000}" dt="2022-04-08T21:46:49.691" v="433"/>
          <ac:spMkLst>
            <pc:docMk/>
            <pc:sldMk cId="2545102891" sldId="297"/>
            <ac:spMk id="2" creationId="{CAAF81A2-D463-4A33-8D92-A75DE1885F62}"/>
          </ac:spMkLst>
        </pc:spChg>
        <pc:spChg chg="mod ord">
          <ac:chgData name="Jack W Raymond" userId="S::jraymon@gmu.edu::3eeb1546-111f-4a70-9527-9e3d8db8208f" providerId="AD" clId="Web-{51CD7603-5445-8F24-5D89-DD84ACBB5000}" dt="2022-04-08T21:46:49.691" v="433"/>
          <ac:spMkLst>
            <pc:docMk/>
            <pc:sldMk cId="2545102891" sldId="297"/>
            <ac:spMk id="3" creationId="{EDFB8B22-D2EC-44CD-8DCA-940683D15087}"/>
          </ac:spMkLst>
        </pc:spChg>
        <pc:spChg chg="mod ord">
          <ac:chgData name="Jack W Raymond" userId="S::jraymon@gmu.edu::3eeb1546-111f-4a70-9527-9e3d8db8208f" providerId="AD" clId="Web-{51CD7603-5445-8F24-5D89-DD84ACBB5000}" dt="2022-04-08T21:46:48.301" v="432"/>
          <ac:spMkLst>
            <pc:docMk/>
            <pc:sldMk cId="2545102891" sldId="297"/>
            <ac:spMk id="5" creationId="{A2943E84-73CE-406D-A7B3-5A30406490B2}"/>
          </ac:spMkLst>
        </pc:spChg>
        <pc:spChg chg="mod">
          <ac:chgData name="Jack W Raymond" userId="S::jraymon@gmu.edu::3eeb1546-111f-4a70-9527-9e3d8db8208f" providerId="AD" clId="Web-{51CD7603-5445-8F24-5D89-DD84ACBB5000}" dt="2022-04-08T21:46:49.691" v="433"/>
          <ac:spMkLst>
            <pc:docMk/>
            <pc:sldMk cId="2545102891" sldId="297"/>
            <ac:spMk id="9" creationId="{4F8F3FCE-6E63-3E41-A4EF-6C626EFA128E}"/>
          </ac:spMkLst>
        </pc:spChg>
        <pc:spChg chg="mod">
          <ac:chgData name="Jack W Raymond" userId="S::jraymon@gmu.edu::3eeb1546-111f-4a70-9527-9e3d8db8208f" providerId="AD" clId="Web-{51CD7603-5445-8F24-5D89-DD84ACBB5000}" dt="2022-04-08T21:46:49.691" v="433"/>
          <ac:spMkLst>
            <pc:docMk/>
            <pc:sldMk cId="2545102891" sldId="297"/>
            <ac:spMk id="10" creationId="{6D42EC58-FA38-7E43-B165-DBCA5E7EF5FD}"/>
          </ac:spMkLst>
        </pc:spChg>
        <pc:spChg chg="mod">
          <ac:chgData name="Jack W Raymond" userId="S::jraymon@gmu.edu::3eeb1546-111f-4a70-9527-9e3d8db8208f" providerId="AD" clId="Web-{51CD7603-5445-8F24-5D89-DD84ACBB5000}" dt="2022-04-08T21:46:49.691" v="433"/>
          <ac:spMkLst>
            <pc:docMk/>
            <pc:sldMk cId="2545102891" sldId="297"/>
            <ac:spMk id="11" creationId="{D70BE58C-C2DA-AD48-9FBD-08D5D6146F22}"/>
          </ac:spMkLst>
        </pc:spChg>
      </pc:sldChg>
      <pc:sldChg chg="modSp mod modClrScheme chgLayout">
        <pc:chgData name="Jack W Raymond" userId="S::jraymon@gmu.edu::3eeb1546-111f-4a70-9527-9e3d8db8208f" providerId="AD" clId="Web-{51CD7603-5445-8F24-5D89-DD84ACBB5000}" dt="2022-04-08T21:46:48.301" v="432"/>
        <pc:sldMkLst>
          <pc:docMk/>
          <pc:sldMk cId="3752493792" sldId="298"/>
        </pc:sldMkLst>
        <pc:spChg chg="mod ord">
          <ac:chgData name="Jack W Raymond" userId="S::jraymon@gmu.edu::3eeb1546-111f-4a70-9527-9e3d8db8208f" providerId="AD" clId="Web-{51CD7603-5445-8F24-5D89-DD84ACBB5000}" dt="2022-04-08T21:46:48.301" v="432"/>
          <ac:spMkLst>
            <pc:docMk/>
            <pc:sldMk cId="3752493792" sldId="298"/>
            <ac:spMk id="2" creationId="{81DB0374-99F4-4423-8CE4-3F1C53BA8BE3}"/>
          </ac:spMkLst>
        </pc:spChg>
        <pc:spChg chg="mod ord">
          <ac:chgData name="Jack W Raymond" userId="S::jraymon@gmu.edu::3eeb1546-111f-4a70-9527-9e3d8db8208f" providerId="AD" clId="Web-{51CD7603-5445-8F24-5D89-DD84ACBB5000}" dt="2022-04-08T21:46:48.301" v="432"/>
          <ac:spMkLst>
            <pc:docMk/>
            <pc:sldMk cId="3752493792" sldId="298"/>
            <ac:spMk id="3" creationId="{8153EFFF-BA45-89BD-9371-0DEB84104252}"/>
          </ac:spMkLst>
        </pc:spChg>
        <pc:spChg chg="mod ord">
          <ac:chgData name="Jack W Raymond" userId="S::jraymon@gmu.edu::3eeb1546-111f-4a70-9527-9e3d8db8208f" providerId="AD" clId="Web-{51CD7603-5445-8F24-5D89-DD84ACBB5000}" dt="2022-04-08T21:46:48.301" v="432"/>
          <ac:spMkLst>
            <pc:docMk/>
            <pc:sldMk cId="3752493792" sldId="298"/>
            <ac:spMk id="4" creationId="{46AED358-079F-B012-0375-350086EC2DFE}"/>
          </ac:spMkLst>
        </pc:spChg>
      </pc:sldChg>
      <pc:sldChg chg="addSp delSp modSp mod modClrScheme chgLayout">
        <pc:chgData name="Jack W Raymond" userId="S::jraymon@gmu.edu::3eeb1546-111f-4a70-9527-9e3d8db8208f" providerId="AD" clId="Web-{51CD7603-5445-8F24-5D89-DD84ACBB5000}" dt="2022-04-08T21:46:49.691" v="433"/>
        <pc:sldMkLst>
          <pc:docMk/>
          <pc:sldMk cId="834054872" sldId="299"/>
        </pc:sldMkLst>
        <pc:spChg chg="mod ord">
          <ac:chgData name="Jack W Raymond" userId="S::jraymon@gmu.edu::3eeb1546-111f-4a70-9527-9e3d8db8208f" providerId="AD" clId="Web-{51CD7603-5445-8F24-5D89-DD84ACBB5000}" dt="2022-04-08T21:46:48.301" v="432"/>
          <ac:spMkLst>
            <pc:docMk/>
            <pc:sldMk cId="834054872" sldId="299"/>
            <ac:spMk id="2" creationId="{D2D296D7-9369-2007-2708-9D9826BA089B}"/>
          </ac:spMkLst>
        </pc:spChg>
        <pc:spChg chg="add del mod ord">
          <ac:chgData name="Jack W Raymond" userId="S::jraymon@gmu.edu::3eeb1546-111f-4a70-9527-9e3d8db8208f" providerId="AD" clId="Web-{51CD7603-5445-8F24-5D89-DD84ACBB5000}" dt="2022-04-08T21:46:49.691" v="433"/>
          <ac:spMkLst>
            <pc:docMk/>
            <pc:sldMk cId="834054872" sldId="299"/>
            <ac:spMk id="3" creationId="{826EC87A-A732-297A-31C3-DF818B63C728}"/>
          </ac:spMkLst>
        </pc:spChg>
        <pc:spChg chg="mod ord">
          <ac:chgData name="Jack W Raymond" userId="S::jraymon@gmu.edu::3eeb1546-111f-4a70-9527-9e3d8db8208f" providerId="AD" clId="Web-{51CD7603-5445-8F24-5D89-DD84ACBB5000}" dt="2022-04-08T21:46:48.301" v="432"/>
          <ac:spMkLst>
            <pc:docMk/>
            <pc:sldMk cId="834054872" sldId="299"/>
            <ac:spMk id="4" creationId="{E802467B-8C82-B00C-5E37-6B35A99B91A2}"/>
          </ac:spMkLst>
        </pc:spChg>
        <pc:spChg chg="add del">
          <ac:chgData name="Jack W Raymond" userId="S::jraymon@gmu.edu::3eeb1546-111f-4a70-9527-9e3d8db8208f" providerId="AD" clId="Web-{51CD7603-5445-8F24-5D89-DD84ACBB5000}" dt="2022-04-08T21:06:57.192" v="3"/>
          <ac:spMkLst>
            <pc:docMk/>
            <pc:sldMk cId="834054872" sldId="299"/>
            <ac:spMk id="12" creationId="{2543E385-F5A7-29AD-D755-85B226A770C3}"/>
          </ac:spMkLst>
        </pc:spChg>
        <pc:spChg chg="add mod">
          <ac:chgData name="Jack W Raymond" userId="S::jraymon@gmu.edu::3eeb1546-111f-4a70-9527-9e3d8db8208f" providerId="AD" clId="Web-{51CD7603-5445-8F24-5D89-DD84ACBB5000}" dt="2022-04-08T21:46:49.691" v="433"/>
          <ac:spMkLst>
            <pc:docMk/>
            <pc:sldMk cId="834054872" sldId="299"/>
            <ac:spMk id="13" creationId="{089A1DD8-752B-EDC8-39BF-DFF8BC8B4209}"/>
          </ac:spMkLst>
        </pc:spChg>
        <pc:spChg chg="add mod">
          <ac:chgData name="Jack W Raymond" userId="S::jraymon@gmu.edu::3eeb1546-111f-4a70-9527-9e3d8db8208f" providerId="AD" clId="Web-{51CD7603-5445-8F24-5D89-DD84ACBB5000}" dt="2022-04-08T21:46:49.691" v="433"/>
          <ac:spMkLst>
            <pc:docMk/>
            <pc:sldMk cId="834054872" sldId="299"/>
            <ac:spMk id="14" creationId="{16F6BA4F-835A-66EB-5243-F573464C7D36}"/>
          </ac:spMkLst>
        </pc:spChg>
        <pc:spChg chg="add mod">
          <ac:chgData name="Jack W Raymond" userId="S::jraymon@gmu.edu::3eeb1546-111f-4a70-9527-9e3d8db8208f" providerId="AD" clId="Web-{51CD7603-5445-8F24-5D89-DD84ACBB5000}" dt="2022-04-08T21:46:49.691" v="433"/>
          <ac:spMkLst>
            <pc:docMk/>
            <pc:sldMk cId="834054872" sldId="299"/>
            <ac:spMk id="15" creationId="{CF6B8686-3E33-17DF-5A7F-37B64E5C6DF6}"/>
          </ac:spMkLst>
        </pc:spChg>
        <pc:spChg chg="add mod">
          <ac:chgData name="Jack W Raymond" userId="S::jraymon@gmu.edu::3eeb1546-111f-4a70-9527-9e3d8db8208f" providerId="AD" clId="Web-{51CD7603-5445-8F24-5D89-DD84ACBB5000}" dt="2022-04-08T21:46:49.691" v="433"/>
          <ac:spMkLst>
            <pc:docMk/>
            <pc:sldMk cId="834054872" sldId="299"/>
            <ac:spMk id="16" creationId="{6466841F-3D4F-D465-D189-467E5F612C4A}"/>
          </ac:spMkLst>
        </pc:spChg>
        <pc:graphicFrameChg chg="add del mod ord modGraphic">
          <ac:chgData name="Jack W Raymond" userId="S::jraymon@gmu.edu::3eeb1546-111f-4a70-9527-9e3d8db8208f" providerId="AD" clId="Web-{51CD7603-5445-8F24-5D89-DD84ACBB5000}" dt="2022-04-08T21:06:39.442" v="1"/>
          <ac:graphicFrameMkLst>
            <pc:docMk/>
            <pc:sldMk cId="834054872" sldId="299"/>
            <ac:graphicFrameMk id="5" creationId="{B99F8DA7-4FAA-5E76-B02B-BB7BA28C9510}"/>
          </ac:graphicFrameMkLst>
        </pc:graphicFrameChg>
      </pc:sldChg>
      <pc:sldChg chg="modSp mod modClrScheme chgLayout">
        <pc:chgData name="Jack W Raymond" userId="S::jraymon@gmu.edu::3eeb1546-111f-4a70-9527-9e3d8db8208f" providerId="AD" clId="Web-{51CD7603-5445-8F24-5D89-DD84ACBB5000}" dt="2022-04-08T21:46:48.301" v="432"/>
        <pc:sldMkLst>
          <pc:docMk/>
          <pc:sldMk cId="3874658595" sldId="300"/>
        </pc:sldMkLst>
        <pc:spChg chg="mod ord">
          <ac:chgData name="Jack W Raymond" userId="S::jraymon@gmu.edu::3eeb1546-111f-4a70-9527-9e3d8db8208f" providerId="AD" clId="Web-{51CD7603-5445-8F24-5D89-DD84ACBB5000}" dt="2022-04-08T21:46:48.301" v="432"/>
          <ac:spMkLst>
            <pc:docMk/>
            <pc:sldMk cId="3874658595" sldId="300"/>
            <ac:spMk id="2" creationId="{B68492BA-BA6B-5796-6A61-5C0EFA8B97A9}"/>
          </ac:spMkLst>
        </pc:spChg>
        <pc:spChg chg="mod ord">
          <ac:chgData name="Jack W Raymond" userId="S::jraymon@gmu.edu::3eeb1546-111f-4a70-9527-9e3d8db8208f" providerId="AD" clId="Web-{51CD7603-5445-8F24-5D89-DD84ACBB5000}" dt="2022-04-08T21:46:48.301" v="432"/>
          <ac:spMkLst>
            <pc:docMk/>
            <pc:sldMk cId="3874658595" sldId="300"/>
            <ac:spMk id="3" creationId="{55CCD149-FDB2-F048-A369-888B9BDC4176}"/>
          </ac:spMkLst>
        </pc:spChg>
        <pc:spChg chg="mod ord">
          <ac:chgData name="Jack W Raymond" userId="S::jraymon@gmu.edu::3eeb1546-111f-4a70-9527-9e3d8db8208f" providerId="AD" clId="Web-{51CD7603-5445-8F24-5D89-DD84ACBB5000}" dt="2022-04-08T21:46:48.301" v="432"/>
          <ac:spMkLst>
            <pc:docMk/>
            <pc:sldMk cId="3874658595" sldId="300"/>
            <ac:spMk id="4" creationId="{E13C3E1F-B2A1-41A0-326B-9AA38E5A0C17}"/>
          </ac:spMkLst>
        </pc:spChg>
      </pc:sldChg>
      <pc:sldChg chg="modSp mod modClrScheme chgLayout">
        <pc:chgData name="Jack W Raymond" userId="S::jraymon@gmu.edu::3eeb1546-111f-4a70-9527-9e3d8db8208f" providerId="AD" clId="Web-{51CD7603-5445-8F24-5D89-DD84ACBB5000}" dt="2022-04-08T21:46:48.301" v="432"/>
        <pc:sldMkLst>
          <pc:docMk/>
          <pc:sldMk cId="3704057077" sldId="301"/>
        </pc:sldMkLst>
        <pc:spChg chg="mod ord">
          <ac:chgData name="Jack W Raymond" userId="S::jraymon@gmu.edu::3eeb1546-111f-4a70-9527-9e3d8db8208f" providerId="AD" clId="Web-{51CD7603-5445-8F24-5D89-DD84ACBB5000}" dt="2022-04-08T21:46:48.301" v="432"/>
          <ac:spMkLst>
            <pc:docMk/>
            <pc:sldMk cId="3704057077" sldId="301"/>
            <ac:spMk id="2" creationId="{8BD85A44-B253-B4A9-186E-AFCAB9E82746}"/>
          </ac:spMkLst>
        </pc:spChg>
        <pc:spChg chg="mod ord">
          <ac:chgData name="Jack W Raymond" userId="S::jraymon@gmu.edu::3eeb1546-111f-4a70-9527-9e3d8db8208f" providerId="AD" clId="Web-{51CD7603-5445-8F24-5D89-DD84ACBB5000}" dt="2022-04-08T21:46:48.301" v="432"/>
          <ac:spMkLst>
            <pc:docMk/>
            <pc:sldMk cId="3704057077" sldId="301"/>
            <ac:spMk id="3" creationId="{239A9C7D-CD52-1050-FB46-D29B1527BEDC}"/>
          </ac:spMkLst>
        </pc:spChg>
        <pc:spChg chg="mod ord">
          <ac:chgData name="Jack W Raymond" userId="S::jraymon@gmu.edu::3eeb1546-111f-4a70-9527-9e3d8db8208f" providerId="AD" clId="Web-{51CD7603-5445-8F24-5D89-DD84ACBB5000}" dt="2022-04-08T21:46:48.301" v="432"/>
          <ac:spMkLst>
            <pc:docMk/>
            <pc:sldMk cId="3704057077" sldId="301"/>
            <ac:spMk id="4" creationId="{4D2FA021-F2C9-5FF0-5BA1-3A706EB84B1C}"/>
          </ac:spMkLst>
        </pc:spChg>
      </pc:sldChg>
      <pc:sldChg chg="modSp mod modClrScheme chgLayout">
        <pc:chgData name="Jack W Raymond" userId="S::jraymon@gmu.edu::3eeb1546-111f-4a70-9527-9e3d8db8208f" providerId="AD" clId="Web-{51CD7603-5445-8F24-5D89-DD84ACBB5000}" dt="2022-04-08T21:46:48.301" v="432"/>
        <pc:sldMkLst>
          <pc:docMk/>
          <pc:sldMk cId="1471871557" sldId="302"/>
        </pc:sldMkLst>
        <pc:spChg chg="mod ord">
          <ac:chgData name="Jack W Raymond" userId="S::jraymon@gmu.edu::3eeb1546-111f-4a70-9527-9e3d8db8208f" providerId="AD" clId="Web-{51CD7603-5445-8F24-5D89-DD84ACBB5000}" dt="2022-04-08T21:46:48.301" v="432"/>
          <ac:spMkLst>
            <pc:docMk/>
            <pc:sldMk cId="1471871557" sldId="302"/>
            <ac:spMk id="2" creationId="{3521E943-D1DB-35F1-2F39-FF8108C966A7}"/>
          </ac:spMkLst>
        </pc:spChg>
        <pc:spChg chg="mod ord">
          <ac:chgData name="Jack W Raymond" userId="S::jraymon@gmu.edu::3eeb1546-111f-4a70-9527-9e3d8db8208f" providerId="AD" clId="Web-{51CD7603-5445-8F24-5D89-DD84ACBB5000}" dt="2022-04-08T21:46:48.301" v="432"/>
          <ac:spMkLst>
            <pc:docMk/>
            <pc:sldMk cId="1471871557" sldId="302"/>
            <ac:spMk id="3" creationId="{F89BF84E-86D3-C0C8-7A2E-D7C4F1FEEE05}"/>
          </ac:spMkLst>
        </pc:spChg>
        <pc:spChg chg="mod ord">
          <ac:chgData name="Jack W Raymond" userId="S::jraymon@gmu.edu::3eeb1546-111f-4a70-9527-9e3d8db8208f" providerId="AD" clId="Web-{51CD7603-5445-8F24-5D89-DD84ACBB5000}" dt="2022-04-08T21:46:48.301" v="432"/>
          <ac:spMkLst>
            <pc:docMk/>
            <pc:sldMk cId="1471871557" sldId="302"/>
            <ac:spMk id="4" creationId="{50087A8B-5DC1-7D68-ABDB-577DA2187CD6}"/>
          </ac:spMkLst>
        </pc:spChg>
      </pc:sldChg>
      <pc:sldChg chg="modSp mod modClrScheme chgLayout">
        <pc:chgData name="Jack W Raymond" userId="S::jraymon@gmu.edu::3eeb1546-111f-4a70-9527-9e3d8db8208f" providerId="AD" clId="Web-{51CD7603-5445-8F24-5D89-DD84ACBB5000}" dt="2022-04-08T21:46:48.301" v="432"/>
        <pc:sldMkLst>
          <pc:docMk/>
          <pc:sldMk cId="908466436" sldId="303"/>
        </pc:sldMkLst>
        <pc:spChg chg="mod ord">
          <ac:chgData name="Jack W Raymond" userId="S::jraymon@gmu.edu::3eeb1546-111f-4a70-9527-9e3d8db8208f" providerId="AD" clId="Web-{51CD7603-5445-8F24-5D89-DD84ACBB5000}" dt="2022-04-08T21:46:48.301" v="432"/>
          <ac:spMkLst>
            <pc:docMk/>
            <pc:sldMk cId="908466436" sldId="303"/>
            <ac:spMk id="2" creationId="{19EBEEA8-10EF-C40E-B343-28BFCFDA1206}"/>
          </ac:spMkLst>
        </pc:spChg>
        <pc:spChg chg="mod ord">
          <ac:chgData name="Jack W Raymond" userId="S::jraymon@gmu.edu::3eeb1546-111f-4a70-9527-9e3d8db8208f" providerId="AD" clId="Web-{51CD7603-5445-8F24-5D89-DD84ACBB5000}" dt="2022-04-08T21:46:48.301" v="432"/>
          <ac:spMkLst>
            <pc:docMk/>
            <pc:sldMk cId="908466436" sldId="303"/>
            <ac:spMk id="3" creationId="{51B79955-A30B-4265-B02F-5E0B6CEDC705}"/>
          </ac:spMkLst>
        </pc:spChg>
        <pc:spChg chg="mod ord">
          <ac:chgData name="Jack W Raymond" userId="S::jraymon@gmu.edu::3eeb1546-111f-4a70-9527-9e3d8db8208f" providerId="AD" clId="Web-{51CD7603-5445-8F24-5D89-DD84ACBB5000}" dt="2022-04-08T21:46:48.301" v="432"/>
          <ac:spMkLst>
            <pc:docMk/>
            <pc:sldMk cId="908466436" sldId="303"/>
            <ac:spMk id="4" creationId="{FE5B00C2-110D-45E5-78E4-72F304E3EAEE}"/>
          </ac:spMkLst>
        </pc:spChg>
      </pc:sldChg>
      <pc:sldChg chg="modSp mod modClrScheme chgLayout">
        <pc:chgData name="Jack W Raymond" userId="S::jraymon@gmu.edu::3eeb1546-111f-4a70-9527-9e3d8db8208f" providerId="AD" clId="Web-{51CD7603-5445-8F24-5D89-DD84ACBB5000}" dt="2022-04-08T21:46:48.301" v="432"/>
        <pc:sldMkLst>
          <pc:docMk/>
          <pc:sldMk cId="1581334405" sldId="304"/>
        </pc:sldMkLst>
        <pc:spChg chg="mod ord">
          <ac:chgData name="Jack W Raymond" userId="S::jraymon@gmu.edu::3eeb1546-111f-4a70-9527-9e3d8db8208f" providerId="AD" clId="Web-{51CD7603-5445-8F24-5D89-DD84ACBB5000}" dt="2022-04-08T21:46:48.301" v="432"/>
          <ac:spMkLst>
            <pc:docMk/>
            <pc:sldMk cId="1581334405" sldId="304"/>
            <ac:spMk id="2" creationId="{021ACE8E-B1EA-029C-4828-BC47BDD39B41}"/>
          </ac:spMkLst>
        </pc:spChg>
        <pc:spChg chg="mod ord">
          <ac:chgData name="Jack W Raymond" userId="S::jraymon@gmu.edu::3eeb1546-111f-4a70-9527-9e3d8db8208f" providerId="AD" clId="Web-{51CD7603-5445-8F24-5D89-DD84ACBB5000}" dt="2022-04-08T21:46:48.301" v="432"/>
          <ac:spMkLst>
            <pc:docMk/>
            <pc:sldMk cId="1581334405" sldId="304"/>
            <ac:spMk id="3" creationId="{2717820B-E53A-26BE-4512-AE18FE225BC2}"/>
          </ac:spMkLst>
        </pc:spChg>
        <pc:spChg chg="mod ord">
          <ac:chgData name="Jack W Raymond" userId="S::jraymon@gmu.edu::3eeb1546-111f-4a70-9527-9e3d8db8208f" providerId="AD" clId="Web-{51CD7603-5445-8F24-5D89-DD84ACBB5000}" dt="2022-04-08T21:46:48.301" v="432"/>
          <ac:spMkLst>
            <pc:docMk/>
            <pc:sldMk cId="1581334405" sldId="304"/>
            <ac:spMk id="4" creationId="{ACB37CDA-900A-1806-7472-E44D134E8203}"/>
          </ac:spMkLst>
        </pc:spChg>
      </pc:sldChg>
      <pc:sldChg chg="modSp mod modClrScheme chgLayout">
        <pc:chgData name="Jack W Raymond" userId="S::jraymon@gmu.edu::3eeb1546-111f-4a70-9527-9e3d8db8208f" providerId="AD" clId="Web-{51CD7603-5445-8F24-5D89-DD84ACBB5000}" dt="2022-04-08T21:46:48.301" v="432"/>
        <pc:sldMkLst>
          <pc:docMk/>
          <pc:sldMk cId="2024368272" sldId="305"/>
        </pc:sldMkLst>
        <pc:spChg chg="mod ord">
          <ac:chgData name="Jack W Raymond" userId="S::jraymon@gmu.edu::3eeb1546-111f-4a70-9527-9e3d8db8208f" providerId="AD" clId="Web-{51CD7603-5445-8F24-5D89-DD84ACBB5000}" dt="2022-04-08T21:46:48.301" v="432"/>
          <ac:spMkLst>
            <pc:docMk/>
            <pc:sldMk cId="2024368272" sldId="305"/>
            <ac:spMk id="2" creationId="{D4DD420A-3161-FCE9-E31C-39EBF25A08FC}"/>
          </ac:spMkLst>
        </pc:spChg>
        <pc:spChg chg="mod ord">
          <ac:chgData name="Jack W Raymond" userId="S::jraymon@gmu.edu::3eeb1546-111f-4a70-9527-9e3d8db8208f" providerId="AD" clId="Web-{51CD7603-5445-8F24-5D89-DD84ACBB5000}" dt="2022-04-08T21:46:48.301" v="432"/>
          <ac:spMkLst>
            <pc:docMk/>
            <pc:sldMk cId="2024368272" sldId="305"/>
            <ac:spMk id="3" creationId="{00AF21D0-B5D2-7340-0CB2-702241FDB1D0}"/>
          </ac:spMkLst>
        </pc:spChg>
        <pc:spChg chg="mod ord">
          <ac:chgData name="Jack W Raymond" userId="S::jraymon@gmu.edu::3eeb1546-111f-4a70-9527-9e3d8db8208f" providerId="AD" clId="Web-{51CD7603-5445-8F24-5D89-DD84ACBB5000}" dt="2022-04-08T21:46:48.301" v="432"/>
          <ac:spMkLst>
            <pc:docMk/>
            <pc:sldMk cId="2024368272" sldId="305"/>
            <ac:spMk id="4" creationId="{D75C04C9-9A25-9B58-BB98-1C832BC9F24B}"/>
          </ac:spMkLst>
        </pc:spChg>
      </pc:sldChg>
      <pc:sldChg chg="modSp mod modClrScheme chgLayout">
        <pc:chgData name="Jack W Raymond" userId="S::jraymon@gmu.edu::3eeb1546-111f-4a70-9527-9e3d8db8208f" providerId="AD" clId="Web-{51CD7603-5445-8F24-5D89-DD84ACBB5000}" dt="2022-04-08T21:46:48.301" v="432"/>
        <pc:sldMkLst>
          <pc:docMk/>
          <pc:sldMk cId="3191922199" sldId="306"/>
        </pc:sldMkLst>
        <pc:spChg chg="mod ord">
          <ac:chgData name="Jack W Raymond" userId="S::jraymon@gmu.edu::3eeb1546-111f-4a70-9527-9e3d8db8208f" providerId="AD" clId="Web-{51CD7603-5445-8F24-5D89-DD84ACBB5000}" dt="2022-04-08T21:46:48.301" v="432"/>
          <ac:spMkLst>
            <pc:docMk/>
            <pc:sldMk cId="3191922199" sldId="306"/>
            <ac:spMk id="2" creationId="{0CCB77C3-6C8B-2B5B-F20E-04BB368BAF71}"/>
          </ac:spMkLst>
        </pc:spChg>
        <pc:spChg chg="mod ord">
          <ac:chgData name="Jack W Raymond" userId="S::jraymon@gmu.edu::3eeb1546-111f-4a70-9527-9e3d8db8208f" providerId="AD" clId="Web-{51CD7603-5445-8F24-5D89-DD84ACBB5000}" dt="2022-04-08T21:46:48.301" v="432"/>
          <ac:spMkLst>
            <pc:docMk/>
            <pc:sldMk cId="3191922199" sldId="306"/>
            <ac:spMk id="3" creationId="{3CE3B232-BAD1-4F4A-329D-EC804045306B}"/>
          </ac:spMkLst>
        </pc:spChg>
        <pc:spChg chg="mod ord">
          <ac:chgData name="Jack W Raymond" userId="S::jraymon@gmu.edu::3eeb1546-111f-4a70-9527-9e3d8db8208f" providerId="AD" clId="Web-{51CD7603-5445-8F24-5D89-DD84ACBB5000}" dt="2022-04-08T21:46:48.301" v="432"/>
          <ac:spMkLst>
            <pc:docMk/>
            <pc:sldMk cId="3191922199" sldId="306"/>
            <ac:spMk id="4" creationId="{065B26A1-2304-3367-323F-490156B67242}"/>
          </ac:spMkLst>
        </pc:spChg>
      </pc:sldChg>
      <pc:sldChg chg="modSp new mod modClrScheme chgLayout">
        <pc:chgData name="Jack W Raymond" userId="S::jraymon@gmu.edu::3eeb1546-111f-4a70-9527-9e3d8db8208f" providerId="AD" clId="Web-{51CD7603-5445-8F24-5D89-DD84ACBB5000}" dt="2022-04-08T21:46:48.301" v="432"/>
        <pc:sldMkLst>
          <pc:docMk/>
          <pc:sldMk cId="1250802702" sldId="307"/>
        </pc:sldMkLst>
        <pc:spChg chg="mod ord">
          <ac:chgData name="Jack W Raymond" userId="S::jraymon@gmu.edu::3eeb1546-111f-4a70-9527-9e3d8db8208f" providerId="AD" clId="Web-{51CD7603-5445-8F24-5D89-DD84ACBB5000}" dt="2022-04-08T21:46:48.301" v="432"/>
          <ac:spMkLst>
            <pc:docMk/>
            <pc:sldMk cId="1250802702" sldId="307"/>
            <ac:spMk id="2" creationId="{3AEBA3B1-22A7-5FD9-3162-C57AA5782E98}"/>
          </ac:spMkLst>
        </pc:spChg>
        <pc:spChg chg="mod ord">
          <ac:chgData name="Jack W Raymond" userId="S::jraymon@gmu.edu::3eeb1546-111f-4a70-9527-9e3d8db8208f" providerId="AD" clId="Web-{51CD7603-5445-8F24-5D89-DD84ACBB5000}" dt="2022-04-08T21:46:48.301" v="432"/>
          <ac:spMkLst>
            <pc:docMk/>
            <pc:sldMk cId="1250802702" sldId="307"/>
            <ac:spMk id="3" creationId="{175A8D38-7779-E2B0-B0EC-B2EC0E6DE5F1}"/>
          </ac:spMkLst>
        </pc:spChg>
        <pc:spChg chg="mod ord">
          <ac:chgData name="Jack W Raymond" userId="S::jraymon@gmu.edu::3eeb1546-111f-4a70-9527-9e3d8db8208f" providerId="AD" clId="Web-{51CD7603-5445-8F24-5D89-DD84ACBB5000}" dt="2022-04-08T21:46:48.301" v="432"/>
          <ac:spMkLst>
            <pc:docMk/>
            <pc:sldMk cId="1250802702" sldId="307"/>
            <ac:spMk id="4" creationId="{DDBCBF4F-BC5F-013E-E683-E07DD6590658}"/>
          </ac:spMkLst>
        </pc:spChg>
      </pc:sldChg>
      <pc:sldChg chg="modSp new mod modClrScheme chgLayout">
        <pc:chgData name="Jack W Raymond" userId="S::jraymon@gmu.edu::3eeb1546-111f-4a70-9527-9e3d8db8208f" providerId="AD" clId="Web-{51CD7603-5445-8F24-5D89-DD84ACBB5000}" dt="2022-04-08T21:46:49.691" v="433"/>
        <pc:sldMkLst>
          <pc:docMk/>
          <pc:sldMk cId="4082275603" sldId="308"/>
        </pc:sldMkLst>
        <pc:spChg chg="mod ord">
          <ac:chgData name="Jack W Raymond" userId="S::jraymon@gmu.edu::3eeb1546-111f-4a70-9527-9e3d8db8208f" providerId="AD" clId="Web-{51CD7603-5445-8F24-5D89-DD84ACBB5000}" dt="2022-04-08T21:46:48.301" v="432"/>
          <ac:spMkLst>
            <pc:docMk/>
            <pc:sldMk cId="4082275603" sldId="308"/>
            <ac:spMk id="2" creationId="{B904E54A-9DF3-537A-FA03-C51528B2A82F}"/>
          </ac:spMkLst>
        </pc:spChg>
        <pc:spChg chg="mod ord">
          <ac:chgData name="Jack W Raymond" userId="S::jraymon@gmu.edu::3eeb1546-111f-4a70-9527-9e3d8db8208f" providerId="AD" clId="Web-{51CD7603-5445-8F24-5D89-DD84ACBB5000}" dt="2022-04-08T21:46:49.691" v="433"/>
          <ac:spMkLst>
            <pc:docMk/>
            <pc:sldMk cId="4082275603" sldId="308"/>
            <ac:spMk id="3" creationId="{05A4EE93-1E17-1378-214E-73D34DAB4FC0}"/>
          </ac:spMkLst>
        </pc:spChg>
        <pc:spChg chg="mod ord">
          <ac:chgData name="Jack W Raymond" userId="S::jraymon@gmu.edu::3eeb1546-111f-4a70-9527-9e3d8db8208f" providerId="AD" clId="Web-{51CD7603-5445-8F24-5D89-DD84ACBB5000}" dt="2022-04-08T21:46:48.301" v="432"/>
          <ac:spMkLst>
            <pc:docMk/>
            <pc:sldMk cId="4082275603" sldId="308"/>
            <ac:spMk id="4" creationId="{60967C5C-D24F-EBD5-ACF6-12A61165777E}"/>
          </ac:spMkLst>
        </pc:spChg>
      </pc:sldChg>
      <pc:sldChg chg="modSp new mod modClrScheme chgLayout">
        <pc:chgData name="Jack W Raymond" userId="S::jraymon@gmu.edu::3eeb1546-111f-4a70-9527-9e3d8db8208f" providerId="AD" clId="Web-{51CD7603-5445-8F24-5D89-DD84ACBB5000}" dt="2022-04-08T21:46:48.301" v="432"/>
        <pc:sldMkLst>
          <pc:docMk/>
          <pc:sldMk cId="2450660299" sldId="309"/>
        </pc:sldMkLst>
        <pc:spChg chg="mod ord">
          <ac:chgData name="Jack W Raymond" userId="S::jraymon@gmu.edu::3eeb1546-111f-4a70-9527-9e3d8db8208f" providerId="AD" clId="Web-{51CD7603-5445-8F24-5D89-DD84ACBB5000}" dt="2022-04-08T21:46:48.301" v="432"/>
          <ac:spMkLst>
            <pc:docMk/>
            <pc:sldMk cId="2450660299" sldId="309"/>
            <ac:spMk id="2" creationId="{8FD78969-85E1-B63C-AACA-DFC043404A2B}"/>
          </ac:spMkLst>
        </pc:spChg>
        <pc:spChg chg="mod ord">
          <ac:chgData name="Jack W Raymond" userId="S::jraymon@gmu.edu::3eeb1546-111f-4a70-9527-9e3d8db8208f" providerId="AD" clId="Web-{51CD7603-5445-8F24-5D89-DD84ACBB5000}" dt="2022-04-08T21:46:48.301" v="432"/>
          <ac:spMkLst>
            <pc:docMk/>
            <pc:sldMk cId="2450660299" sldId="309"/>
            <ac:spMk id="3" creationId="{420D417F-895D-EEE5-35EF-4D56CD147735}"/>
          </ac:spMkLst>
        </pc:spChg>
        <pc:spChg chg="mod ord">
          <ac:chgData name="Jack W Raymond" userId="S::jraymon@gmu.edu::3eeb1546-111f-4a70-9527-9e3d8db8208f" providerId="AD" clId="Web-{51CD7603-5445-8F24-5D89-DD84ACBB5000}" dt="2022-04-08T21:46:48.301" v="432"/>
          <ac:spMkLst>
            <pc:docMk/>
            <pc:sldMk cId="2450660299" sldId="309"/>
            <ac:spMk id="4" creationId="{0FBBA46B-904D-09B0-5F3A-8DA84FF06F17}"/>
          </ac:spMkLst>
        </pc:spChg>
      </pc:sldChg>
      <pc:sldMasterChg chg="modSp add del addSldLayout delSldLayout modSldLayout">
        <pc:chgData name="Jack W Raymond" userId="S::jraymon@gmu.edu::3eeb1546-111f-4a70-9527-9e3d8db8208f" providerId="AD" clId="Web-{51CD7603-5445-8F24-5D89-DD84ACBB5000}" dt="2022-04-08T21:46:49.691" v="433"/>
        <pc:sldMasterMkLst>
          <pc:docMk/>
          <pc:sldMasterMk cId="3654897179" sldId="2147483814"/>
        </pc:sldMasterMkLst>
        <pc:spChg chg="mod">
          <ac:chgData name="Jack W Raymond" userId="S::jraymon@gmu.edu::3eeb1546-111f-4a70-9527-9e3d8db8208f" providerId="AD" clId="Web-{51CD7603-5445-8F24-5D89-DD84ACBB5000}" dt="2022-04-08T21:46:49.691" v="433"/>
          <ac:spMkLst>
            <pc:docMk/>
            <pc:sldMasterMk cId="3654897179" sldId="2147483814"/>
            <ac:spMk id="2"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ac:spMk id="3"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ac:spMk id="4"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ac:spMk id="5"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ac:spMk id="6"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ac:spMk id="7"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ac:spMk id="8"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ac:spMk id="12"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ac:spMk id="15"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ac:spMk id="18"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ac:spMk id="19" creationId="{00000000-0000-0000-0000-000000000000}"/>
          </ac:spMkLst>
        </pc:spChg>
        <pc:picChg chg="mod">
          <ac:chgData name="Jack W Raymond" userId="S::jraymon@gmu.edu::3eeb1546-111f-4a70-9527-9e3d8db8208f" providerId="AD" clId="Web-{51CD7603-5445-8F24-5D89-DD84ACBB5000}" dt="2022-04-08T21:46:49.691" v="433"/>
          <ac:picMkLst>
            <pc:docMk/>
            <pc:sldMasterMk cId="3654897179" sldId="2147483814"/>
            <ac:picMk id="13" creationId="{F50476F1-8330-2346-8F3B-8211AADD9B36}"/>
          </ac:picMkLst>
        </pc:picChg>
        <pc:sldLayoutChg chg="modSp add del">
          <pc:chgData name="Jack W Raymond" userId="S::jraymon@gmu.edu::3eeb1546-111f-4a70-9527-9e3d8db8208f" providerId="AD" clId="Web-{51CD7603-5445-8F24-5D89-DD84ACBB5000}" dt="2022-04-08T21:46:49.691" v="433"/>
          <pc:sldLayoutMkLst>
            <pc:docMk/>
            <pc:sldMasterMk cId="3654897179" sldId="2147483814"/>
            <pc:sldLayoutMk cId="763050006" sldId="2147483815"/>
          </pc:sldLayoutMkLst>
          <pc:spChg chg="mod">
            <ac:chgData name="Jack W Raymond" userId="S::jraymon@gmu.edu::3eeb1546-111f-4a70-9527-9e3d8db8208f" providerId="AD" clId="Web-{51CD7603-5445-8F24-5D89-DD84ACBB5000}" dt="2022-04-08T21:46:49.691" v="433"/>
            <ac:spMkLst>
              <pc:docMk/>
              <pc:sldMasterMk cId="3654897179" sldId="2147483814"/>
              <pc:sldLayoutMk cId="763050006" sldId="2147483815"/>
              <ac:spMk id="2"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pc:sldLayoutMk cId="763050006" sldId="2147483815"/>
              <ac:spMk id="3"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pc:sldLayoutMk cId="763050006" sldId="2147483815"/>
              <ac:spMk id="4"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pc:sldLayoutMk cId="763050006" sldId="2147483815"/>
              <ac:spMk id="6" creationId="{00000000-0000-0000-0000-000000000000}"/>
            </ac:spMkLst>
          </pc:spChg>
        </pc:sldLayoutChg>
        <pc:sldLayoutChg chg="modSp add del">
          <pc:chgData name="Jack W Raymond" userId="S::jraymon@gmu.edu::3eeb1546-111f-4a70-9527-9e3d8db8208f" providerId="AD" clId="Web-{51CD7603-5445-8F24-5D89-DD84ACBB5000}" dt="2022-04-08T21:46:49.691" v="433"/>
          <pc:sldLayoutMkLst>
            <pc:docMk/>
            <pc:sldMasterMk cId="3654897179" sldId="2147483814"/>
            <pc:sldLayoutMk cId="3934610038" sldId="2147483816"/>
          </pc:sldLayoutMkLst>
          <pc:spChg chg="mod">
            <ac:chgData name="Jack W Raymond" userId="S::jraymon@gmu.edu::3eeb1546-111f-4a70-9527-9e3d8db8208f" providerId="AD" clId="Web-{51CD7603-5445-8F24-5D89-DD84ACBB5000}" dt="2022-04-08T21:46:49.691" v="433"/>
            <ac:spMkLst>
              <pc:docMk/>
              <pc:sldMasterMk cId="3654897179" sldId="2147483814"/>
              <pc:sldLayoutMk cId="3934610038" sldId="2147483816"/>
              <ac:spMk id="3"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pc:sldLayoutMk cId="3934610038" sldId="2147483816"/>
              <ac:spMk id="7" creationId="{F63D57A9-D1C0-2C41-B0A6-F05920A2DFDD}"/>
            </ac:spMkLst>
          </pc:spChg>
        </pc:sldLayoutChg>
        <pc:sldLayoutChg chg="modSp add del">
          <pc:chgData name="Jack W Raymond" userId="S::jraymon@gmu.edu::3eeb1546-111f-4a70-9527-9e3d8db8208f" providerId="AD" clId="Web-{51CD7603-5445-8F24-5D89-DD84ACBB5000}" dt="2022-04-08T21:46:49.691" v="433"/>
          <pc:sldLayoutMkLst>
            <pc:docMk/>
            <pc:sldMasterMk cId="3654897179" sldId="2147483814"/>
            <pc:sldLayoutMk cId="1905245287" sldId="2147483817"/>
          </pc:sldLayoutMkLst>
          <pc:spChg chg="mod">
            <ac:chgData name="Jack W Raymond" userId="S::jraymon@gmu.edu::3eeb1546-111f-4a70-9527-9e3d8db8208f" providerId="AD" clId="Web-{51CD7603-5445-8F24-5D89-DD84ACBB5000}" dt="2022-04-08T21:46:49.691" v="433"/>
            <ac:spMkLst>
              <pc:docMk/>
              <pc:sldMasterMk cId="3654897179" sldId="2147483814"/>
              <pc:sldLayoutMk cId="1905245287" sldId="2147483817"/>
              <ac:spMk id="2"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pc:sldLayoutMk cId="1905245287" sldId="2147483817"/>
              <ac:spMk id="3" creationId="{00000000-0000-0000-0000-000000000000}"/>
            </ac:spMkLst>
          </pc:spChg>
        </pc:sldLayoutChg>
        <pc:sldLayoutChg chg="modSp add del">
          <pc:chgData name="Jack W Raymond" userId="S::jraymon@gmu.edu::3eeb1546-111f-4a70-9527-9e3d8db8208f" providerId="AD" clId="Web-{51CD7603-5445-8F24-5D89-DD84ACBB5000}" dt="2022-04-08T21:46:49.691" v="433"/>
          <pc:sldLayoutMkLst>
            <pc:docMk/>
            <pc:sldMasterMk cId="3654897179" sldId="2147483814"/>
            <pc:sldLayoutMk cId="1025717790" sldId="2147483818"/>
          </pc:sldLayoutMkLst>
          <pc:spChg chg="mod">
            <ac:chgData name="Jack W Raymond" userId="S::jraymon@gmu.edu::3eeb1546-111f-4a70-9527-9e3d8db8208f" providerId="AD" clId="Web-{51CD7603-5445-8F24-5D89-DD84ACBB5000}" dt="2022-04-08T21:46:49.691" v="433"/>
            <ac:spMkLst>
              <pc:docMk/>
              <pc:sldMasterMk cId="3654897179" sldId="2147483814"/>
              <pc:sldLayoutMk cId="1025717790" sldId="2147483818"/>
              <ac:spMk id="3"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pc:sldLayoutMk cId="1025717790" sldId="2147483818"/>
              <ac:spMk id="4" creationId="{00000000-0000-0000-0000-000000000000}"/>
            </ac:spMkLst>
          </pc:spChg>
        </pc:sldLayoutChg>
        <pc:sldLayoutChg chg="modSp add del">
          <pc:chgData name="Jack W Raymond" userId="S::jraymon@gmu.edu::3eeb1546-111f-4a70-9527-9e3d8db8208f" providerId="AD" clId="Web-{51CD7603-5445-8F24-5D89-DD84ACBB5000}" dt="2022-04-08T21:46:49.691" v="433"/>
          <pc:sldLayoutMkLst>
            <pc:docMk/>
            <pc:sldMasterMk cId="3654897179" sldId="2147483814"/>
            <pc:sldLayoutMk cId="270745530" sldId="2147483819"/>
          </pc:sldLayoutMkLst>
          <pc:spChg chg="mod">
            <ac:chgData name="Jack W Raymond" userId="S::jraymon@gmu.edu::3eeb1546-111f-4a70-9527-9e3d8db8208f" providerId="AD" clId="Web-{51CD7603-5445-8F24-5D89-DD84ACBB5000}" dt="2022-04-08T21:46:49.691" v="433"/>
            <ac:spMkLst>
              <pc:docMk/>
              <pc:sldMasterMk cId="3654897179" sldId="2147483814"/>
              <pc:sldLayoutMk cId="270745530" sldId="2147483819"/>
              <ac:spMk id="2"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pc:sldLayoutMk cId="270745530" sldId="2147483819"/>
              <ac:spMk id="3"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pc:sldLayoutMk cId="270745530" sldId="2147483819"/>
              <ac:spMk id="4"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pc:sldLayoutMk cId="270745530" sldId="2147483819"/>
              <ac:spMk id="5"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pc:sldLayoutMk cId="270745530" sldId="2147483819"/>
              <ac:spMk id="6" creationId="{00000000-0000-0000-0000-000000000000}"/>
            </ac:spMkLst>
          </pc:spChg>
        </pc:sldLayoutChg>
        <pc:sldLayoutChg chg="add del">
          <pc:chgData name="Jack W Raymond" userId="S::jraymon@gmu.edu::3eeb1546-111f-4a70-9527-9e3d8db8208f" providerId="AD" clId="Web-{51CD7603-5445-8F24-5D89-DD84ACBB5000}" dt="2022-04-08T21:46:48.301" v="432"/>
          <pc:sldLayoutMkLst>
            <pc:docMk/>
            <pc:sldMasterMk cId="3654897179" sldId="2147483814"/>
            <pc:sldLayoutMk cId="4235656992" sldId="2147483820"/>
          </pc:sldLayoutMkLst>
        </pc:sldLayoutChg>
        <pc:sldLayoutChg chg="add del">
          <pc:chgData name="Jack W Raymond" userId="S::jraymon@gmu.edu::3eeb1546-111f-4a70-9527-9e3d8db8208f" providerId="AD" clId="Web-{51CD7603-5445-8F24-5D89-DD84ACBB5000}" dt="2022-04-08T21:46:48.301" v="432"/>
          <pc:sldLayoutMkLst>
            <pc:docMk/>
            <pc:sldMasterMk cId="3654897179" sldId="2147483814"/>
            <pc:sldLayoutMk cId="715484871" sldId="2147483821"/>
          </pc:sldLayoutMkLst>
        </pc:sldLayoutChg>
        <pc:sldLayoutChg chg="modSp add del">
          <pc:chgData name="Jack W Raymond" userId="S::jraymon@gmu.edu::3eeb1546-111f-4a70-9527-9e3d8db8208f" providerId="AD" clId="Web-{51CD7603-5445-8F24-5D89-DD84ACBB5000}" dt="2022-04-08T21:46:49.691" v="433"/>
          <pc:sldLayoutMkLst>
            <pc:docMk/>
            <pc:sldMasterMk cId="3654897179" sldId="2147483814"/>
            <pc:sldLayoutMk cId="2104050070" sldId="2147483822"/>
          </pc:sldLayoutMkLst>
          <pc:spChg chg="mod">
            <ac:chgData name="Jack W Raymond" userId="S::jraymon@gmu.edu::3eeb1546-111f-4a70-9527-9e3d8db8208f" providerId="AD" clId="Web-{51CD7603-5445-8F24-5D89-DD84ACBB5000}" dt="2022-04-08T21:46:49.691" v="433"/>
            <ac:spMkLst>
              <pc:docMk/>
              <pc:sldMasterMk cId="3654897179" sldId="2147483814"/>
              <pc:sldLayoutMk cId="2104050070" sldId="2147483822"/>
              <ac:spMk id="2"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pc:sldLayoutMk cId="2104050070" sldId="2147483822"/>
              <ac:spMk id="3"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pc:sldLayoutMk cId="2104050070" sldId="2147483822"/>
              <ac:spMk id="4" creationId="{00000000-0000-0000-0000-000000000000}"/>
            </ac:spMkLst>
          </pc:spChg>
        </pc:sldLayoutChg>
        <pc:sldLayoutChg chg="modSp add del">
          <pc:chgData name="Jack W Raymond" userId="S::jraymon@gmu.edu::3eeb1546-111f-4a70-9527-9e3d8db8208f" providerId="AD" clId="Web-{51CD7603-5445-8F24-5D89-DD84ACBB5000}" dt="2022-04-08T21:46:49.691" v="433"/>
          <pc:sldLayoutMkLst>
            <pc:docMk/>
            <pc:sldMasterMk cId="3654897179" sldId="2147483814"/>
            <pc:sldLayoutMk cId="710226773" sldId="2147483823"/>
          </pc:sldLayoutMkLst>
          <pc:spChg chg="mod">
            <ac:chgData name="Jack W Raymond" userId="S::jraymon@gmu.edu::3eeb1546-111f-4a70-9527-9e3d8db8208f" providerId="AD" clId="Web-{51CD7603-5445-8F24-5D89-DD84ACBB5000}" dt="2022-04-08T21:46:49.691" v="433"/>
            <ac:spMkLst>
              <pc:docMk/>
              <pc:sldMasterMk cId="3654897179" sldId="2147483814"/>
              <pc:sldLayoutMk cId="710226773" sldId="2147483823"/>
              <ac:spMk id="2"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pc:sldLayoutMk cId="710226773" sldId="2147483823"/>
              <ac:spMk id="3"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pc:sldLayoutMk cId="710226773" sldId="2147483823"/>
              <ac:spMk id="4" creationId="{00000000-0000-0000-0000-000000000000}"/>
            </ac:spMkLst>
          </pc:spChg>
        </pc:sldLayoutChg>
        <pc:sldLayoutChg chg="add del">
          <pc:chgData name="Jack W Raymond" userId="S::jraymon@gmu.edu::3eeb1546-111f-4a70-9527-9e3d8db8208f" providerId="AD" clId="Web-{51CD7603-5445-8F24-5D89-DD84ACBB5000}" dt="2022-04-08T21:46:48.301" v="432"/>
          <pc:sldLayoutMkLst>
            <pc:docMk/>
            <pc:sldMasterMk cId="3654897179" sldId="2147483814"/>
            <pc:sldLayoutMk cId="301719243" sldId="2147483824"/>
          </pc:sldLayoutMkLst>
        </pc:sldLayoutChg>
        <pc:sldLayoutChg chg="modSp add del">
          <pc:chgData name="Jack W Raymond" userId="S::jraymon@gmu.edu::3eeb1546-111f-4a70-9527-9e3d8db8208f" providerId="AD" clId="Web-{51CD7603-5445-8F24-5D89-DD84ACBB5000}" dt="2022-04-08T21:46:49.691" v="433"/>
          <pc:sldLayoutMkLst>
            <pc:docMk/>
            <pc:sldMasterMk cId="3654897179" sldId="2147483814"/>
            <pc:sldLayoutMk cId="1340565646" sldId="2147483825"/>
          </pc:sldLayoutMkLst>
          <pc:spChg chg="mod">
            <ac:chgData name="Jack W Raymond" userId="S::jraymon@gmu.edu::3eeb1546-111f-4a70-9527-9e3d8db8208f" providerId="AD" clId="Web-{51CD7603-5445-8F24-5D89-DD84ACBB5000}" dt="2022-04-08T21:46:49.691" v="433"/>
            <ac:spMkLst>
              <pc:docMk/>
              <pc:sldMasterMk cId="3654897179" sldId="2147483814"/>
              <pc:sldLayoutMk cId="1340565646" sldId="2147483825"/>
              <ac:spMk id="2" creationId="{00000000-0000-0000-0000-000000000000}"/>
            </ac:spMkLst>
          </pc:spChg>
          <pc:spChg chg="mod">
            <ac:chgData name="Jack W Raymond" userId="S::jraymon@gmu.edu::3eeb1546-111f-4a70-9527-9e3d8db8208f" providerId="AD" clId="Web-{51CD7603-5445-8F24-5D89-DD84ACBB5000}" dt="2022-04-08T21:46:49.691" v="433"/>
            <ac:spMkLst>
              <pc:docMk/>
              <pc:sldMasterMk cId="3654897179" sldId="2147483814"/>
              <pc:sldLayoutMk cId="1340565646" sldId="2147483825"/>
              <ac:spMk id="3" creationId="{00000000-0000-0000-0000-000000000000}"/>
            </ac:spMkLst>
          </pc:spChg>
        </pc:sldLayoutChg>
      </pc:sldMasterChg>
      <pc:sldMasterChg chg="add del modTransition addSldLayout delSldLayout modSldLayout">
        <pc:chgData name="Jack W Raymond" userId="S::jraymon@gmu.edu::3eeb1546-111f-4a70-9527-9e3d8db8208f" providerId="AD" clId="Web-{51CD7603-5445-8F24-5D89-DD84ACBB5000}" dt="2022-04-08T21:46:48.301" v="432"/>
        <pc:sldMasterMkLst>
          <pc:docMk/>
          <pc:sldMasterMk cId="3735656612" sldId="2147483826"/>
        </pc:sldMasterMkLst>
        <pc:sldLayoutChg chg="add del mod replId">
          <pc:chgData name="Jack W Raymond" userId="S::jraymon@gmu.edu::3eeb1546-111f-4a70-9527-9e3d8db8208f" providerId="AD" clId="Web-{51CD7603-5445-8F24-5D89-DD84ACBB5000}" dt="2022-04-08T21:46:48.301" v="432"/>
          <pc:sldLayoutMkLst>
            <pc:docMk/>
            <pc:sldMasterMk cId="3735656612" sldId="2147483826"/>
            <pc:sldLayoutMk cId="2337462154" sldId="2147483827"/>
          </pc:sldLayoutMkLst>
        </pc:sldLayoutChg>
        <pc:sldLayoutChg chg="add del mod replId">
          <pc:chgData name="Jack W Raymond" userId="S::jraymon@gmu.edu::3eeb1546-111f-4a70-9527-9e3d8db8208f" providerId="AD" clId="Web-{51CD7603-5445-8F24-5D89-DD84ACBB5000}" dt="2022-04-08T21:46:48.301" v="432"/>
          <pc:sldLayoutMkLst>
            <pc:docMk/>
            <pc:sldMasterMk cId="3735656612" sldId="2147483826"/>
            <pc:sldLayoutMk cId="2834297145" sldId="2147483828"/>
          </pc:sldLayoutMkLst>
        </pc:sldLayoutChg>
        <pc:sldLayoutChg chg="add del mod replId">
          <pc:chgData name="Jack W Raymond" userId="S::jraymon@gmu.edu::3eeb1546-111f-4a70-9527-9e3d8db8208f" providerId="AD" clId="Web-{51CD7603-5445-8F24-5D89-DD84ACBB5000}" dt="2022-04-08T21:46:48.301" v="432"/>
          <pc:sldLayoutMkLst>
            <pc:docMk/>
            <pc:sldMasterMk cId="3735656612" sldId="2147483826"/>
            <pc:sldLayoutMk cId="218707246" sldId="2147483829"/>
          </pc:sldLayoutMkLst>
        </pc:sldLayoutChg>
        <pc:sldLayoutChg chg="add del mod replId">
          <pc:chgData name="Jack W Raymond" userId="S::jraymon@gmu.edu::3eeb1546-111f-4a70-9527-9e3d8db8208f" providerId="AD" clId="Web-{51CD7603-5445-8F24-5D89-DD84ACBB5000}" dt="2022-04-08T21:46:48.301" v="432"/>
          <pc:sldLayoutMkLst>
            <pc:docMk/>
            <pc:sldMasterMk cId="3735656612" sldId="2147483826"/>
            <pc:sldLayoutMk cId="3679002840" sldId="2147483830"/>
          </pc:sldLayoutMkLst>
        </pc:sldLayoutChg>
        <pc:sldLayoutChg chg="add del mod replId">
          <pc:chgData name="Jack W Raymond" userId="S::jraymon@gmu.edu::3eeb1546-111f-4a70-9527-9e3d8db8208f" providerId="AD" clId="Web-{51CD7603-5445-8F24-5D89-DD84ACBB5000}" dt="2022-04-08T21:46:48.301" v="432"/>
          <pc:sldLayoutMkLst>
            <pc:docMk/>
            <pc:sldMasterMk cId="3735656612" sldId="2147483826"/>
            <pc:sldLayoutMk cId="1979817619" sldId="2147483831"/>
          </pc:sldLayoutMkLst>
        </pc:sldLayoutChg>
        <pc:sldLayoutChg chg="add del mod replId">
          <pc:chgData name="Jack W Raymond" userId="S::jraymon@gmu.edu::3eeb1546-111f-4a70-9527-9e3d8db8208f" providerId="AD" clId="Web-{51CD7603-5445-8F24-5D89-DD84ACBB5000}" dt="2022-04-08T21:46:48.301" v="432"/>
          <pc:sldLayoutMkLst>
            <pc:docMk/>
            <pc:sldMasterMk cId="3735656612" sldId="2147483826"/>
            <pc:sldLayoutMk cId="2885609892" sldId="2147483832"/>
          </pc:sldLayoutMkLst>
        </pc:sldLayoutChg>
        <pc:sldLayoutChg chg="add del mod replId">
          <pc:chgData name="Jack W Raymond" userId="S::jraymon@gmu.edu::3eeb1546-111f-4a70-9527-9e3d8db8208f" providerId="AD" clId="Web-{51CD7603-5445-8F24-5D89-DD84ACBB5000}" dt="2022-04-08T21:46:48.301" v="432"/>
          <pc:sldLayoutMkLst>
            <pc:docMk/>
            <pc:sldMasterMk cId="3735656612" sldId="2147483826"/>
            <pc:sldLayoutMk cId="3402489844" sldId="2147483833"/>
          </pc:sldLayoutMkLst>
        </pc:sldLayoutChg>
        <pc:sldLayoutChg chg="add del mod replId">
          <pc:chgData name="Jack W Raymond" userId="S::jraymon@gmu.edu::3eeb1546-111f-4a70-9527-9e3d8db8208f" providerId="AD" clId="Web-{51CD7603-5445-8F24-5D89-DD84ACBB5000}" dt="2022-04-08T21:46:48.301" v="432"/>
          <pc:sldLayoutMkLst>
            <pc:docMk/>
            <pc:sldMasterMk cId="3735656612" sldId="2147483826"/>
            <pc:sldLayoutMk cId="162504180" sldId="2147483834"/>
          </pc:sldLayoutMkLst>
        </pc:sldLayoutChg>
        <pc:sldLayoutChg chg="add del mod replId">
          <pc:chgData name="Jack W Raymond" userId="S::jraymon@gmu.edu::3eeb1546-111f-4a70-9527-9e3d8db8208f" providerId="AD" clId="Web-{51CD7603-5445-8F24-5D89-DD84ACBB5000}" dt="2022-04-08T21:46:48.301" v="432"/>
          <pc:sldLayoutMkLst>
            <pc:docMk/>
            <pc:sldMasterMk cId="3735656612" sldId="2147483826"/>
            <pc:sldLayoutMk cId="2472394962" sldId="2147483835"/>
          </pc:sldLayoutMkLst>
        </pc:sldLayoutChg>
        <pc:sldLayoutChg chg="add del mod replId">
          <pc:chgData name="Jack W Raymond" userId="S::jraymon@gmu.edu::3eeb1546-111f-4a70-9527-9e3d8db8208f" providerId="AD" clId="Web-{51CD7603-5445-8F24-5D89-DD84ACBB5000}" dt="2022-04-08T21:46:48.301" v="432"/>
          <pc:sldLayoutMkLst>
            <pc:docMk/>
            <pc:sldMasterMk cId="3735656612" sldId="2147483826"/>
            <pc:sldLayoutMk cId="3992614380" sldId="2147483836"/>
          </pc:sldLayoutMkLst>
        </pc:sldLayoutChg>
        <pc:sldLayoutChg chg="add del mod replId">
          <pc:chgData name="Jack W Raymond" userId="S::jraymon@gmu.edu::3eeb1546-111f-4a70-9527-9e3d8db8208f" providerId="AD" clId="Web-{51CD7603-5445-8F24-5D89-DD84ACBB5000}" dt="2022-04-08T21:46:48.301" v="432"/>
          <pc:sldLayoutMkLst>
            <pc:docMk/>
            <pc:sldMasterMk cId="3735656612" sldId="2147483826"/>
            <pc:sldLayoutMk cId="1290930709" sldId="2147483837"/>
          </pc:sldLayoutMkLst>
        </pc:sldLayoutChg>
      </pc:sldMasterChg>
    </pc:docChg>
  </pc:docChgLst>
  <pc:docChgLst>
    <pc:chgData name="Jack W Raymond" userId="S::jraymon@gmu.edu::3eeb1546-111f-4a70-9527-9e3d8db8208f" providerId="AD" clId="Web-{3CCC8E40-1144-A7A6-4A7A-75EF27C3890A}"/>
    <pc:docChg chg="addSld modSld">
      <pc:chgData name="Jack W Raymond" userId="S::jraymon@gmu.edu::3eeb1546-111f-4a70-9527-9e3d8db8208f" providerId="AD" clId="Web-{3CCC8E40-1144-A7A6-4A7A-75EF27C3890A}" dt="2022-04-21T22:23:55.114" v="71" actId="20577"/>
      <pc:docMkLst>
        <pc:docMk/>
      </pc:docMkLst>
      <pc:sldChg chg="modSp">
        <pc:chgData name="Jack W Raymond" userId="S::jraymon@gmu.edu::3eeb1546-111f-4a70-9527-9e3d8db8208f" providerId="AD" clId="Web-{3CCC8E40-1144-A7A6-4A7A-75EF27C3890A}" dt="2022-04-21T22:23:11.488" v="70" actId="20577"/>
        <pc:sldMkLst>
          <pc:docMk/>
          <pc:sldMk cId="433194311" sldId="290"/>
        </pc:sldMkLst>
        <pc:spChg chg="mod">
          <ac:chgData name="Jack W Raymond" userId="S::jraymon@gmu.edu::3eeb1546-111f-4a70-9527-9e3d8db8208f" providerId="AD" clId="Web-{3CCC8E40-1144-A7A6-4A7A-75EF27C3890A}" dt="2022-04-21T22:23:11.488" v="70" actId="20577"/>
          <ac:spMkLst>
            <pc:docMk/>
            <pc:sldMk cId="433194311" sldId="290"/>
            <ac:spMk id="11" creationId="{19B6D1B1-DEF1-48D4-A3C1-60618AACDE13}"/>
          </ac:spMkLst>
        </pc:spChg>
      </pc:sldChg>
      <pc:sldChg chg="modSp">
        <pc:chgData name="Jack W Raymond" userId="S::jraymon@gmu.edu::3eeb1546-111f-4a70-9527-9e3d8db8208f" providerId="AD" clId="Web-{3CCC8E40-1144-A7A6-4A7A-75EF27C3890A}" dt="2022-04-21T22:23:55.114" v="71" actId="20577"/>
        <pc:sldMkLst>
          <pc:docMk/>
          <pc:sldMk cId="4082275603" sldId="308"/>
        </pc:sldMkLst>
        <pc:spChg chg="mod">
          <ac:chgData name="Jack W Raymond" userId="S::jraymon@gmu.edu::3eeb1546-111f-4a70-9527-9e3d8db8208f" providerId="AD" clId="Web-{3CCC8E40-1144-A7A6-4A7A-75EF27C3890A}" dt="2022-04-21T22:23:55.114" v="71" actId="20577"/>
          <ac:spMkLst>
            <pc:docMk/>
            <pc:sldMk cId="4082275603" sldId="308"/>
            <ac:spMk id="3" creationId="{05A4EE93-1E17-1378-214E-73D34DAB4FC0}"/>
          </ac:spMkLst>
        </pc:spChg>
      </pc:sldChg>
      <pc:sldChg chg="modSp">
        <pc:chgData name="Jack W Raymond" userId="S::jraymon@gmu.edu::3eeb1546-111f-4a70-9527-9e3d8db8208f" providerId="AD" clId="Web-{3CCC8E40-1144-A7A6-4A7A-75EF27C3890A}" dt="2022-04-21T22:17:39.978" v="22" actId="1076"/>
        <pc:sldMkLst>
          <pc:docMk/>
          <pc:sldMk cId="1052393110" sldId="315"/>
        </pc:sldMkLst>
        <pc:picChg chg="mod">
          <ac:chgData name="Jack W Raymond" userId="S::jraymon@gmu.edu::3eeb1546-111f-4a70-9527-9e3d8db8208f" providerId="AD" clId="Web-{3CCC8E40-1144-A7A6-4A7A-75EF27C3890A}" dt="2022-04-21T22:17:39.978" v="22" actId="1076"/>
          <ac:picMkLst>
            <pc:docMk/>
            <pc:sldMk cId="1052393110" sldId="315"/>
            <ac:picMk id="3" creationId="{E73B7950-FF2D-D31E-CB21-9AE10C951A40}"/>
          </ac:picMkLst>
        </pc:picChg>
      </pc:sldChg>
      <pc:sldChg chg="modSp">
        <pc:chgData name="Jack W Raymond" userId="S::jraymon@gmu.edu::3eeb1546-111f-4a70-9527-9e3d8db8208f" providerId="AD" clId="Web-{3CCC8E40-1144-A7A6-4A7A-75EF27C3890A}" dt="2022-04-21T22:19:14.668" v="29" actId="20577"/>
        <pc:sldMkLst>
          <pc:docMk/>
          <pc:sldMk cId="3673498154" sldId="316"/>
        </pc:sldMkLst>
        <pc:spChg chg="mod">
          <ac:chgData name="Jack W Raymond" userId="S::jraymon@gmu.edu::3eeb1546-111f-4a70-9527-9e3d8db8208f" providerId="AD" clId="Web-{3CCC8E40-1144-A7A6-4A7A-75EF27C3890A}" dt="2022-04-21T22:19:14.668" v="29" actId="20577"/>
          <ac:spMkLst>
            <pc:docMk/>
            <pc:sldMk cId="3673498154" sldId="316"/>
            <ac:spMk id="3" creationId="{5F56E4D8-39F9-BC17-AE76-27F73E7D0022}"/>
          </ac:spMkLst>
        </pc:spChg>
      </pc:sldChg>
      <pc:sldChg chg="modSp new">
        <pc:chgData name="Jack W Raymond" userId="S::jraymon@gmu.edu::3eeb1546-111f-4a70-9527-9e3d8db8208f" providerId="AD" clId="Web-{3CCC8E40-1144-A7A6-4A7A-75EF27C3890A}" dt="2022-04-21T22:16:57.867" v="15" actId="20577"/>
        <pc:sldMkLst>
          <pc:docMk/>
          <pc:sldMk cId="1672016405" sldId="320"/>
        </pc:sldMkLst>
        <pc:spChg chg="mod">
          <ac:chgData name="Jack W Raymond" userId="S::jraymon@gmu.edu::3eeb1546-111f-4a70-9527-9e3d8db8208f" providerId="AD" clId="Web-{3CCC8E40-1144-A7A6-4A7A-75EF27C3890A}" dt="2022-04-21T22:16:57.867" v="15" actId="20577"/>
          <ac:spMkLst>
            <pc:docMk/>
            <pc:sldMk cId="1672016405" sldId="320"/>
            <ac:spMk id="2" creationId="{3249C57C-138D-92CC-C8C9-E806653E14F8}"/>
          </ac:spMkLst>
        </pc:spChg>
      </pc:sldChg>
      <pc:sldChg chg="modSp new">
        <pc:chgData name="Jack W Raymond" userId="S::jraymon@gmu.edu::3eeb1546-111f-4a70-9527-9e3d8db8208f" providerId="AD" clId="Web-{3CCC8E40-1144-A7A6-4A7A-75EF27C3890A}" dt="2022-04-21T22:17:13.071" v="21" actId="20577"/>
        <pc:sldMkLst>
          <pc:docMk/>
          <pc:sldMk cId="4164498775" sldId="321"/>
        </pc:sldMkLst>
        <pc:spChg chg="mod">
          <ac:chgData name="Jack W Raymond" userId="S::jraymon@gmu.edu::3eeb1546-111f-4a70-9527-9e3d8db8208f" providerId="AD" clId="Web-{3CCC8E40-1144-A7A6-4A7A-75EF27C3890A}" dt="2022-04-21T22:17:13.071" v="21" actId="20577"/>
          <ac:spMkLst>
            <pc:docMk/>
            <pc:sldMk cId="4164498775" sldId="321"/>
            <ac:spMk id="2" creationId="{391CF9BE-F65D-820E-B85D-5729AA1457E2}"/>
          </ac:spMkLst>
        </pc:spChg>
      </pc:sldChg>
      <pc:sldChg chg="modSp new">
        <pc:chgData name="Jack W Raymond" userId="S::jraymon@gmu.edu::3eeb1546-111f-4a70-9527-9e3d8db8208f" providerId="AD" clId="Web-{3CCC8E40-1144-A7A6-4A7A-75EF27C3890A}" dt="2022-04-21T22:19:31.138" v="34" actId="20577"/>
        <pc:sldMkLst>
          <pc:docMk/>
          <pc:sldMk cId="2010526589" sldId="322"/>
        </pc:sldMkLst>
        <pc:spChg chg="mod">
          <ac:chgData name="Jack W Raymond" userId="S::jraymon@gmu.edu::3eeb1546-111f-4a70-9527-9e3d8db8208f" providerId="AD" clId="Web-{3CCC8E40-1144-A7A6-4A7A-75EF27C3890A}" dt="2022-04-21T22:19:31.138" v="34" actId="20577"/>
          <ac:spMkLst>
            <pc:docMk/>
            <pc:sldMk cId="2010526589" sldId="322"/>
            <ac:spMk id="2" creationId="{F39AB0A2-0A92-30B7-5736-604E006CBE6D}"/>
          </ac:spMkLst>
        </pc:spChg>
        <pc:spChg chg="mod">
          <ac:chgData name="Jack W Raymond" userId="S::jraymon@gmu.edu::3eeb1546-111f-4a70-9527-9e3d8db8208f" providerId="AD" clId="Web-{3CCC8E40-1144-A7A6-4A7A-75EF27C3890A}" dt="2022-04-21T22:19:11.090" v="28" actId="20577"/>
          <ac:spMkLst>
            <pc:docMk/>
            <pc:sldMk cId="2010526589" sldId="322"/>
            <ac:spMk id="3" creationId="{F024C263-293B-1E6C-BCBE-214313C5DF1B}"/>
          </ac:spMkLst>
        </pc:spChg>
      </pc:sldChg>
      <pc:sldChg chg="modSp new">
        <pc:chgData name="Jack W Raymond" userId="S::jraymon@gmu.edu::3eeb1546-111f-4a70-9527-9e3d8db8208f" providerId="AD" clId="Web-{3CCC8E40-1144-A7A6-4A7A-75EF27C3890A}" dt="2022-04-21T22:20:16.451" v="55" actId="20577"/>
        <pc:sldMkLst>
          <pc:docMk/>
          <pc:sldMk cId="2628782024" sldId="323"/>
        </pc:sldMkLst>
        <pc:spChg chg="mod">
          <ac:chgData name="Jack W Raymond" userId="S::jraymon@gmu.edu::3eeb1546-111f-4a70-9527-9e3d8db8208f" providerId="AD" clId="Web-{3CCC8E40-1144-A7A6-4A7A-75EF27C3890A}" dt="2022-04-21T22:19:34.841" v="36" actId="20577"/>
          <ac:spMkLst>
            <pc:docMk/>
            <pc:sldMk cId="2628782024" sldId="323"/>
            <ac:spMk id="2" creationId="{F20C4E97-95C2-81B9-02CF-32396324D8D0}"/>
          </ac:spMkLst>
        </pc:spChg>
        <pc:spChg chg="mod">
          <ac:chgData name="Jack W Raymond" userId="S::jraymon@gmu.edu::3eeb1546-111f-4a70-9527-9e3d8db8208f" providerId="AD" clId="Web-{3CCC8E40-1144-A7A6-4A7A-75EF27C3890A}" dt="2022-04-21T22:20:16.451" v="55" actId="20577"/>
          <ac:spMkLst>
            <pc:docMk/>
            <pc:sldMk cId="2628782024" sldId="323"/>
            <ac:spMk id="3" creationId="{2D1C0FAB-7F6F-255B-E34E-C163518B1876}"/>
          </ac:spMkLst>
        </pc:spChg>
      </pc:sldChg>
    </pc:docChg>
  </pc:docChgLst>
  <pc:docChgLst>
    <pc:chgData name="Joshua Michael Allen Minick" userId="S::jminick@gmu.edu::409f0672-f404-42eb-9d67-19dd9e429aa5" providerId="AD" clId="Web-{193CC184-C546-4D6D-8BC3-D9E4CB24C91B}"/>
    <pc:docChg chg="addSld delSld modSld">
      <pc:chgData name="Joshua Michael Allen Minick" userId="S::jminick@gmu.edu::409f0672-f404-42eb-9d67-19dd9e429aa5" providerId="AD" clId="Web-{193CC184-C546-4D6D-8BC3-D9E4CB24C91B}" dt="2022-04-24T18:16:12.399" v="35" actId="20577"/>
      <pc:docMkLst>
        <pc:docMk/>
      </pc:docMkLst>
      <pc:sldChg chg="addSp">
        <pc:chgData name="Joshua Michael Allen Minick" userId="S::jminick@gmu.edu::409f0672-f404-42eb-9d67-19dd9e429aa5" providerId="AD" clId="Web-{193CC184-C546-4D6D-8BC3-D9E4CB24C91B}" dt="2022-04-24T16:44:43.196" v="0"/>
        <pc:sldMkLst>
          <pc:docMk/>
          <pc:sldMk cId="433194311" sldId="290"/>
        </pc:sldMkLst>
        <pc:spChg chg="add">
          <ac:chgData name="Joshua Michael Allen Minick" userId="S::jminick@gmu.edu::409f0672-f404-42eb-9d67-19dd9e429aa5" providerId="AD" clId="Web-{193CC184-C546-4D6D-8BC3-D9E4CB24C91B}" dt="2022-04-24T16:44:43.196" v="0"/>
          <ac:spMkLst>
            <pc:docMk/>
            <pc:sldMk cId="433194311" sldId="290"/>
            <ac:spMk id="2" creationId="{87BD1553-444F-AC40-BBFD-3E051495FAD8}"/>
          </ac:spMkLst>
        </pc:spChg>
      </pc:sldChg>
      <pc:sldChg chg="del">
        <pc:chgData name="Joshua Michael Allen Minick" userId="S::jminick@gmu.edu::409f0672-f404-42eb-9d67-19dd9e429aa5" providerId="AD" clId="Web-{193CC184-C546-4D6D-8BC3-D9E4CB24C91B}" dt="2022-04-24T18:12:47.628" v="28"/>
        <pc:sldMkLst>
          <pc:docMk/>
          <pc:sldMk cId="908466436" sldId="303"/>
        </pc:sldMkLst>
      </pc:sldChg>
      <pc:sldChg chg="modSp">
        <pc:chgData name="Joshua Michael Allen Minick" userId="S::jminick@gmu.edu::409f0672-f404-42eb-9d67-19dd9e429aa5" providerId="AD" clId="Web-{193CC184-C546-4D6D-8BC3-D9E4CB24C91B}" dt="2022-04-24T17:42:48.566" v="6" actId="20577"/>
        <pc:sldMkLst>
          <pc:docMk/>
          <pc:sldMk cId="1581334405" sldId="304"/>
        </pc:sldMkLst>
        <pc:spChg chg="mod">
          <ac:chgData name="Joshua Michael Allen Minick" userId="S::jminick@gmu.edu::409f0672-f404-42eb-9d67-19dd9e429aa5" providerId="AD" clId="Web-{193CC184-C546-4D6D-8BC3-D9E4CB24C91B}" dt="2022-04-24T17:42:48.566" v="6" actId="20577"/>
          <ac:spMkLst>
            <pc:docMk/>
            <pc:sldMk cId="1581334405" sldId="304"/>
            <ac:spMk id="3" creationId="{2717820B-E53A-26BE-4512-AE18FE225BC2}"/>
          </ac:spMkLst>
        </pc:spChg>
      </pc:sldChg>
      <pc:sldChg chg="modSp">
        <pc:chgData name="Joshua Michael Allen Minick" userId="S::jminick@gmu.edu::409f0672-f404-42eb-9d67-19dd9e429aa5" providerId="AD" clId="Web-{193CC184-C546-4D6D-8BC3-D9E4CB24C91B}" dt="2022-04-24T18:11:27.282" v="27" actId="20577"/>
        <pc:sldMkLst>
          <pc:docMk/>
          <pc:sldMk cId="4082275603" sldId="308"/>
        </pc:sldMkLst>
        <pc:spChg chg="mod">
          <ac:chgData name="Joshua Michael Allen Minick" userId="S::jminick@gmu.edu::409f0672-f404-42eb-9d67-19dd9e429aa5" providerId="AD" clId="Web-{193CC184-C546-4D6D-8BC3-D9E4CB24C91B}" dt="2022-04-24T18:11:27.282" v="27" actId="20577"/>
          <ac:spMkLst>
            <pc:docMk/>
            <pc:sldMk cId="4082275603" sldId="308"/>
            <ac:spMk id="3" creationId="{05A4EE93-1E17-1378-214E-73D34DAB4FC0}"/>
          </ac:spMkLst>
        </pc:spChg>
      </pc:sldChg>
      <pc:sldChg chg="modSp">
        <pc:chgData name="Joshua Michael Allen Minick" userId="S::jminick@gmu.edu::409f0672-f404-42eb-9d67-19dd9e429aa5" providerId="AD" clId="Web-{193CC184-C546-4D6D-8BC3-D9E4CB24C91B}" dt="2022-04-24T18:16:12.399" v="35" actId="20577"/>
        <pc:sldMkLst>
          <pc:docMk/>
          <pc:sldMk cId="663251560" sldId="314"/>
        </pc:sldMkLst>
        <pc:spChg chg="mod">
          <ac:chgData name="Joshua Michael Allen Minick" userId="S::jminick@gmu.edu::409f0672-f404-42eb-9d67-19dd9e429aa5" providerId="AD" clId="Web-{193CC184-C546-4D6D-8BC3-D9E4CB24C91B}" dt="2022-04-24T18:16:12.399" v="35" actId="20577"/>
          <ac:spMkLst>
            <pc:docMk/>
            <pc:sldMk cId="663251560" sldId="314"/>
            <ac:spMk id="3" creationId="{826EC87A-A732-297A-31C3-DF818B63C728}"/>
          </ac:spMkLst>
        </pc:spChg>
      </pc:sldChg>
      <pc:sldChg chg="del">
        <pc:chgData name="Joshua Michael Allen Minick" userId="S::jminick@gmu.edu::409f0672-f404-42eb-9d67-19dd9e429aa5" providerId="AD" clId="Web-{193CC184-C546-4D6D-8BC3-D9E4CB24C91B}" dt="2022-04-24T18:13:51.786" v="29"/>
        <pc:sldMkLst>
          <pc:docMk/>
          <pc:sldMk cId="1729238562" sldId="324"/>
        </pc:sldMkLst>
      </pc:sldChg>
      <pc:sldChg chg="del">
        <pc:chgData name="Joshua Michael Allen Minick" userId="S::jminick@gmu.edu::409f0672-f404-42eb-9d67-19dd9e429aa5" providerId="AD" clId="Web-{193CC184-C546-4D6D-8BC3-D9E4CB24C91B}" dt="2022-04-24T18:14:07.380" v="30"/>
        <pc:sldMkLst>
          <pc:docMk/>
          <pc:sldMk cId="691474590" sldId="325"/>
        </pc:sldMkLst>
      </pc:sldChg>
      <pc:sldChg chg="delSp modSp">
        <pc:chgData name="Joshua Michael Allen Minick" userId="S::jminick@gmu.edu::409f0672-f404-42eb-9d67-19dd9e429aa5" providerId="AD" clId="Web-{193CC184-C546-4D6D-8BC3-D9E4CB24C91B}" dt="2022-04-24T18:14:30.396" v="34"/>
        <pc:sldMkLst>
          <pc:docMk/>
          <pc:sldMk cId="1633746212" sldId="326"/>
        </pc:sldMkLst>
        <pc:spChg chg="del mod">
          <ac:chgData name="Joshua Michael Allen Minick" userId="S::jminick@gmu.edu::409f0672-f404-42eb-9d67-19dd9e429aa5" providerId="AD" clId="Web-{193CC184-C546-4D6D-8BC3-D9E4CB24C91B}" dt="2022-04-24T18:14:27.365" v="32"/>
          <ac:spMkLst>
            <pc:docMk/>
            <pc:sldMk cId="1633746212" sldId="326"/>
            <ac:spMk id="2" creationId="{57882821-B422-D9C7-D560-9144F9FF1977}"/>
          </ac:spMkLst>
        </pc:spChg>
        <pc:spChg chg="del">
          <ac:chgData name="Joshua Michael Allen Minick" userId="S::jminick@gmu.edu::409f0672-f404-42eb-9d67-19dd9e429aa5" providerId="AD" clId="Web-{193CC184-C546-4D6D-8BC3-D9E4CB24C91B}" dt="2022-04-24T18:14:28.396" v="33"/>
          <ac:spMkLst>
            <pc:docMk/>
            <pc:sldMk cId="1633746212" sldId="326"/>
            <ac:spMk id="6" creationId="{D7247E60-EE18-69A9-8F9F-A06D6111C384}"/>
          </ac:spMkLst>
        </pc:spChg>
        <pc:spChg chg="del">
          <ac:chgData name="Joshua Michael Allen Minick" userId="S::jminick@gmu.edu::409f0672-f404-42eb-9d67-19dd9e429aa5" providerId="AD" clId="Web-{193CC184-C546-4D6D-8BC3-D9E4CB24C91B}" dt="2022-04-24T18:14:30.396" v="34"/>
          <ac:spMkLst>
            <pc:docMk/>
            <pc:sldMk cId="1633746212" sldId="326"/>
            <ac:spMk id="8" creationId="{D9B66AED-3C69-3FE5-9EAB-DD003776DF0A}"/>
          </ac:spMkLst>
        </pc:spChg>
      </pc:sldChg>
      <pc:sldChg chg="addSp delSp add">
        <pc:chgData name="Joshua Michael Allen Minick" userId="S::jminick@gmu.edu::409f0672-f404-42eb-9d67-19dd9e429aa5" providerId="AD" clId="Web-{193CC184-C546-4D6D-8BC3-D9E4CB24C91B}" dt="2022-04-24T17:28:38.291" v="3"/>
        <pc:sldMkLst>
          <pc:docMk/>
          <pc:sldMk cId="42730291" sldId="333"/>
        </pc:sldMkLst>
        <pc:spChg chg="add del">
          <ac:chgData name="Joshua Michael Allen Minick" userId="S::jminick@gmu.edu::409f0672-f404-42eb-9d67-19dd9e429aa5" providerId="AD" clId="Web-{193CC184-C546-4D6D-8BC3-D9E4CB24C91B}" dt="2022-04-24T17:28:38.291" v="3"/>
          <ac:spMkLst>
            <pc:docMk/>
            <pc:sldMk cId="42730291" sldId="333"/>
            <ac:spMk id="11" creationId="{2E6EC25D-C564-014B-7C34-74A03DEC0412}"/>
          </ac:spMkLst>
        </pc:spChg>
      </pc:sldChg>
    </pc:docChg>
  </pc:docChgLst>
  <pc:docChgLst>
    <pc:chgData name="Jack W Raymond" userId="S::jraymon@gmu.edu::3eeb1546-111f-4a70-9527-9e3d8db8208f" providerId="AD" clId="Web-{8D08C7AC-A9DC-2BBC-A8B9-D77FB9C1E3D9}"/>
    <pc:docChg chg="mod addSld modSld">
      <pc:chgData name="Jack W Raymond" userId="S::jraymon@gmu.edu::3eeb1546-111f-4a70-9527-9e3d8db8208f" providerId="AD" clId="Web-{8D08C7AC-A9DC-2BBC-A8B9-D77FB9C1E3D9}" dt="2022-04-23T02:39:31.821" v="770" actId="1076"/>
      <pc:docMkLst>
        <pc:docMk/>
      </pc:docMkLst>
      <pc:sldChg chg="modSp">
        <pc:chgData name="Jack W Raymond" userId="S::jraymon@gmu.edu::3eeb1546-111f-4a70-9527-9e3d8db8208f" providerId="AD" clId="Web-{8D08C7AC-A9DC-2BBC-A8B9-D77FB9C1E3D9}" dt="2022-04-23T01:46:16.574" v="536"/>
        <pc:sldMkLst>
          <pc:docMk/>
          <pc:sldMk cId="4269605776" sldId="273"/>
        </pc:sldMkLst>
        <pc:graphicFrameChg chg="mod modGraphic">
          <ac:chgData name="Jack W Raymond" userId="S::jraymon@gmu.edu::3eeb1546-111f-4a70-9527-9e3d8db8208f" providerId="AD" clId="Web-{8D08C7AC-A9DC-2BBC-A8B9-D77FB9C1E3D9}" dt="2022-04-23T01:46:16.574" v="536"/>
          <ac:graphicFrameMkLst>
            <pc:docMk/>
            <pc:sldMk cId="4269605776" sldId="273"/>
            <ac:graphicFrameMk id="13" creationId="{B67BEE27-BA99-9941-B342-10EBA1D31A91}"/>
          </ac:graphicFrameMkLst>
        </pc:graphicFrameChg>
      </pc:sldChg>
      <pc:sldChg chg="modSp">
        <pc:chgData name="Jack W Raymond" userId="S::jraymon@gmu.edu::3eeb1546-111f-4a70-9527-9e3d8db8208f" providerId="AD" clId="Web-{8D08C7AC-A9DC-2BBC-A8B9-D77FB9C1E3D9}" dt="2022-04-23T02:13:19.692" v="636" actId="20577"/>
        <pc:sldMkLst>
          <pc:docMk/>
          <pc:sldMk cId="895862985" sldId="274"/>
        </pc:sldMkLst>
        <pc:spChg chg="mod">
          <ac:chgData name="Jack W Raymond" userId="S::jraymon@gmu.edu::3eeb1546-111f-4a70-9527-9e3d8db8208f" providerId="AD" clId="Web-{8D08C7AC-A9DC-2BBC-A8B9-D77FB9C1E3D9}" dt="2022-04-23T02:13:19.692" v="636" actId="20577"/>
          <ac:spMkLst>
            <pc:docMk/>
            <pc:sldMk cId="895862985" sldId="274"/>
            <ac:spMk id="3" creationId="{D8B2835D-21E6-5447-AE41-C6081359CA07}"/>
          </ac:spMkLst>
        </pc:spChg>
      </pc:sldChg>
      <pc:sldChg chg="addSp delSp modSp">
        <pc:chgData name="Jack W Raymond" userId="S::jraymon@gmu.edu::3eeb1546-111f-4a70-9527-9e3d8db8208f" providerId="AD" clId="Web-{8D08C7AC-A9DC-2BBC-A8B9-D77FB9C1E3D9}" dt="2022-04-23T02:12:26.550" v="631" actId="1076"/>
        <pc:sldMkLst>
          <pc:docMk/>
          <pc:sldMk cId="2213505757" sldId="289"/>
        </pc:sldMkLst>
        <pc:spChg chg="add del mod">
          <ac:chgData name="Jack W Raymond" userId="S::jraymon@gmu.edu::3eeb1546-111f-4a70-9527-9e3d8db8208f" providerId="AD" clId="Web-{8D08C7AC-A9DC-2BBC-A8B9-D77FB9C1E3D9}" dt="2022-04-23T01:36:33.046" v="79"/>
          <ac:spMkLst>
            <pc:docMk/>
            <pc:sldMk cId="2213505757" sldId="289"/>
            <ac:spMk id="3" creationId="{FF2A0F68-8066-0127-9650-425A42DF9B8A}"/>
          </ac:spMkLst>
        </pc:spChg>
        <pc:spChg chg="del mod">
          <ac:chgData name="Jack W Raymond" userId="S::jraymon@gmu.edu::3eeb1546-111f-4a70-9527-9e3d8db8208f" providerId="AD" clId="Web-{8D08C7AC-A9DC-2BBC-A8B9-D77FB9C1E3D9}" dt="2022-04-23T01:51:44.038" v="560"/>
          <ac:spMkLst>
            <pc:docMk/>
            <pc:sldMk cId="2213505757" sldId="289"/>
            <ac:spMk id="7" creationId="{E214B41B-AFAF-4B57-AE2A-C6C4FD76F399}"/>
          </ac:spMkLst>
        </pc:spChg>
        <pc:graphicFrameChg chg="add mod modGraphic">
          <ac:chgData name="Jack W Raymond" userId="S::jraymon@gmu.edu::3eeb1546-111f-4a70-9527-9e3d8db8208f" providerId="AD" clId="Web-{8D08C7AC-A9DC-2BBC-A8B9-D77FB9C1E3D9}" dt="2022-04-23T02:12:26.550" v="631" actId="1076"/>
          <ac:graphicFrameMkLst>
            <pc:docMk/>
            <pc:sldMk cId="2213505757" sldId="289"/>
            <ac:graphicFrameMk id="9" creationId="{9ED050EF-ACE1-83FE-BBA0-3E745D5060AF}"/>
          </ac:graphicFrameMkLst>
        </pc:graphicFrameChg>
        <pc:picChg chg="add del mod">
          <ac:chgData name="Jack W Raymond" userId="S::jraymon@gmu.edu::3eeb1546-111f-4a70-9527-9e3d8db8208f" providerId="AD" clId="Web-{8D08C7AC-A9DC-2BBC-A8B9-D77FB9C1E3D9}" dt="2022-04-23T02:08:53.405" v="626"/>
          <ac:picMkLst>
            <pc:docMk/>
            <pc:sldMk cId="2213505757" sldId="289"/>
            <ac:picMk id="410" creationId="{0CC5209A-922F-4DEB-B7C7-618599DDE157}"/>
          </ac:picMkLst>
        </pc:picChg>
      </pc:sldChg>
      <pc:sldChg chg="addSp delSp modSp">
        <pc:chgData name="Jack W Raymond" userId="S::jraymon@gmu.edu::3eeb1546-111f-4a70-9527-9e3d8db8208f" providerId="AD" clId="Web-{8D08C7AC-A9DC-2BBC-A8B9-D77FB9C1E3D9}" dt="2022-04-23T01:27:18.955" v="76"/>
        <pc:sldMkLst>
          <pc:docMk/>
          <pc:sldMk cId="433194311" sldId="290"/>
        </pc:sldMkLst>
        <pc:spChg chg="add del">
          <ac:chgData name="Jack W Raymond" userId="S::jraymon@gmu.edu::3eeb1546-111f-4a70-9527-9e3d8db8208f" providerId="AD" clId="Web-{8D08C7AC-A9DC-2BBC-A8B9-D77FB9C1E3D9}" dt="2022-04-23T01:26:36.095" v="73"/>
          <ac:spMkLst>
            <pc:docMk/>
            <pc:sldMk cId="433194311" sldId="290"/>
            <ac:spMk id="2" creationId="{5B3CE9FA-8C27-EC7C-1B82-C73C5CD5A4F9}"/>
          </ac:spMkLst>
        </pc:spChg>
        <pc:spChg chg="add del mod">
          <ac:chgData name="Jack W Raymond" userId="S::jraymon@gmu.edu::3eeb1546-111f-4a70-9527-9e3d8db8208f" providerId="AD" clId="Web-{8D08C7AC-A9DC-2BBC-A8B9-D77FB9C1E3D9}" dt="2022-04-23T01:27:09.564" v="75"/>
          <ac:spMkLst>
            <pc:docMk/>
            <pc:sldMk cId="433194311" sldId="290"/>
            <ac:spMk id="3" creationId="{FDB606B0-2B79-DC85-122B-FC3450D961F5}"/>
          </ac:spMkLst>
        </pc:spChg>
        <pc:spChg chg="add mod">
          <ac:chgData name="Jack W Raymond" userId="S::jraymon@gmu.edu::3eeb1546-111f-4a70-9527-9e3d8db8208f" providerId="AD" clId="Web-{8D08C7AC-A9DC-2BBC-A8B9-D77FB9C1E3D9}" dt="2022-04-23T01:27:18.955" v="76"/>
          <ac:spMkLst>
            <pc:docMk/>
            <pc:sldMk cId="433194311" sldId="290"/>
            <ac:spMk id="4" creationId="{B820E29E-C815-0879-B661-4E9ACFAD7CBB}"/>
          </ac:spMkLst>
        </pc:spChg>
      </pc:sldChg>
      <pc:sldChg chg="modSp">
        <pc:chgData name="Jack W Raymond" userId="S::jraymon@gmu.edu::3eeb1546-111f-4a70-9527-9e3d8db8208f" providerId="AD" clId="Web-{8D08C7AC-A9DC-2BBC-A8B9-D77FB9C1E3D9}" dt="2022-04-23T01:40:09.473" v="82" actId="1076"/>
        <pc:sldMkLst>
          <pc:docMk/>
          <pc:sldMk cId="3191922199" sldId="306"/>
        </pc:sldMkLst>
        <pc:spChg chg="mod">
          <ac:chgData name="Jack W Raymond" userId="S::jraymon@gmu.edu::3eeb1546-111f-4a70-9527-9e3d8db8208f" providerId="AD" clId="Web-{8D08C7AC-A9DC-2BBC-A8B9-D77FB9C1E3D9}" dt="2022-04-23T01:40:09.473" v="82" actId="1076"/>
          <ac:spMkLst>
            <pc:docMk/>
            <pc:sldMk cId="3191922199" sldId="306"/>
            <ac:spMk id="3" creationId="{3CE3B232-BAD1-4F4A-329D-EC804045306B}"/>
          </ac:spMkLst>
        </pc:spChg>
      </pc:sldChg>
      <pc:sldChg chg="modSp">
        <pc:chgData name="Jack W Raymond" userId="S::jraymon@gmu.edu::3eeb1546-111f-4a70-9527-9e3d8db8208f" providerId="AD" clId="Web-{8D08C7AC-A9DC-2BBC-A8B9-D77FB9C1E3D9}" dt="2022-04-23T00:49:25.482" v="13" actId="20577"/>
        <pc:sldMkLst>
          <pc:docMk/>
          <pc:sldMk cId="4082275603" sldId="308"/>
        </pc:sldMkLst>
        <pc:spChg chg="mod">
          <ac:chgData name="Jack W Raymond" userId="S::jraymon@gmu.edu::3eeb1546-111f-4a70-9527-9e3d8db8208f" providerId="AD" clId="Web-{8D08C7AC-A9DC-2BBC-A8B9-D77FB9C1E3D9}" dt="2022-04-23T00:49:25.482" v="13" actId="20577"/>
          <ac:spMkLst>
            <pc:docMk/>
            <pc:sldMk cId="4082275603" sldId="308"/>
            <ac:spMk id="3" creationId="{05A4EE93-1E17-1378-214E-73D34DAB4FC0}"/>
          </ac:spMkLst>
        </pc:spChg>
      </pc:sldChg>
      <pc:sldChg chg="modSp">
        <pc:chgData name="Jack W Raymond" userId="S::jraymon@gmu.edu::3eeb1546-111f-4a70-9527-9e3d8db8208f" providerId="AD" clId="Web-{8D08C7AC-A9DC-2BBC-A8B9-D77FB9C1E3D9}" dt="2022-04-23T00:58:04.119" v="34" actId="1076"/>
        <pc:sldMkLst>
          <pc:docMk/>
          <pc:sldMk cId="2771286036" sldId="313"/>
        </pc:sldMkLst>
        <pc:spChg chg="mod">
          <ac:chgData name="Jack W Raymond" userId="S::jraymon@gmu.edu::3eeb1546-111f-4a70-9527-9e3d8db8208f" providerId="AD" clId="Web-{8D08C7AC-A9DC-2BBC-A8B9-D77FB9C1E3D9}" dt="2022-04-23T00:58:04.119" v="34" actId="1076"/>
          <ac:spMkLst>
            <pc:docMk/>
            <pc:sldMk cId="2771286036" sldId="313"/>
            <ac:spMk id="3" creationId="{826EC87A-A732-297A-31C3-DF818B63C728}"/>
          </ac:spMkLst>
        </pc:spChg>
        <pc:spChg chg="mod">
          <ac:chgData name="Jack W Raymond" userId="S::jraymon@gmu.edu::3eeb1546-111f-4a70-9527-9e3d8db8208f" providerId="AD" clId="Web-{8D08C7AC-A9DC-2BBC-A8B9-D77FB9C1E3D9}" dt="2022-04-23T00:57:32.993" v="33" actId="1076"/>
          <ac:spMkLst>
            <pc:docMk/>
            <pc:sldMk cId="2771286036" sldId="313"/>
            <ac:spMk id="7" creationId="{20B8901D-A79F-FCF0-40BE-124C371D5FD8}"/>
          </ac:spMkLst>
        </pc:spChg>
        <pc:picChg chg="mod">
          <ac:chgData name="Jack W Raymond" userId="S::jraymon@gmu.edu::3eeb1546-111f-4a70-9527-9e3d8db8208f" providerId="AD" clId="Web-{8D08C7AC-A9DC-2BBC-A8B9-D77FB9C1E3D9}" dt="2022-04-23T00:56:55.226" v="32" actId="1076"/>
          <ac:picMkLst>
            <pc:docMk/>
            <pc:sldMk cId="2771286036" sldId="313"/>
            <ac:picMk id="5" creationId="{93D0995C-DD54-F482-B286-E284192F43D2}"/>
          </ac:picMkLst>
        </pc:picChg>
      </pc:sldChg>
      <pc:sldChg chg="modSp">
        <pc:chgData name="Jack W Raymond" userId="S::jraymon@gmu.edu::3eeb1546-111f-4a70-9527-9e3d8db8208f" providerId="AD" clId="Web-{8D08C7AC-A9DC-2BBC-A8B9-D77FB9C1E3D9}" dt="2022-04-23T01:49:22.782" v="559" actId="20577"/>
        <pc:sldMkLst>
          <pc:docMk/>
          <pc:sldMk cId="4164498775" sldId="321"/>
        </pc:sldMkLst>
        <pc:spChg chg="mod">
          <ac:chgData name="Jack W Raymond" userId="S::jraymon@gmu.edu::3eeb1546-111f-4a70-9527-9e3d8db8208f" providerId="AD" clId="Web-{8D08C7AC-A9DC-2BBC-A8B9-D77FB9C1E3D9}" dt="2022-04-23T01:49:22.782" v="559" actId="20577"/>
          <ac:spMkLst>
            <pc:docMk/>
            <pc:sldMk cId="4164498775" sldId="321"/>
            <ac:spMk id="2" creationId="{391CF9BE-F65D-820E-B85D-5729AA1457E2}"/>
          </ac:spMkLst>
        </pc:spChg>
      </pc:sldChg>
      <pc:sldChg chg="addSp delSp modSp">
        <pc:chgData name="Jack W Raymond" userId="S::jraymon@gmu.edu::3eeb1546-111f-4a70-9527-9e3d8db8208f" providerId="AD" clId="Web-{8D08C7AC-A9DC-2BBC-A8B9-D77FB9C1E3D9}" dt="2022-04-23T02:31:31.558" v="691" actId="1076"/>
        <pc:sldMkLst>
          <pc:docMk/>
          <pc:sldMk cId="691474590" sldId="325"/>
        </pc:sldMkLst>
        <pc:spChg chg="add del mod">
          <ac:chgData name="Jack W Raymond" userId="S::jraymon@gmu.edu::3eeb1546-111f-4a70-9527-9e3d8db8208f" providerId="AD" clId="Web-{8D08C7AC-A9DC-2BBC-A8B9-D77FB9C1E3D9}" dt="2022-04-23T00:55:20.412" v="27"/>
          <ac:spMkLst>
            <pc:docMk/>
            <pc:sldMk cId="691474590" sldId="325"/>
            <ac:spMk id="8" creationId="{089F4194-3BFA-C8CD-087F-9F643C8E6F9A}"/>
          </ac:spMkLst>
        </pc:spChg>
        <pc:spChg chg="del">
          <ac:chgData name="Jack W Raymond" userId="S::jraymon@gmu.edu::3eeb1546-111f-4a70-9527-9e3d8db8208f" providerId="AD" clId="Web-{8D08C7AC-A9DC-2BBC-A8B9-D77FB9C1E3D9}" dt="2022-04-23T00:55:16.615" v="26"/>
          <ac:spMkLst>
            <pc:docMk/>
            <pc:sldMk cId="691474590" sldId="325"/>
            <ac:spMk id="9" creationId="{DA50308C-F570-7872-AA66-14857253F13C}"/>
          </ac:spMkLst>
        </pc:spChg>
        <pc:spChg chg="add">
          <ac:chgData name="Jack W Raymond" userId="S::jraymon@gmu.edu::3eeb1546-111f-4a70-9527-9e3d8db8208f" providerId="AD" clId="Web-{8D08C7AC-A9DC-2BBC-A8B9-D77FB9C1E3D9}" dt="2022-04-23T00:58:48.666" v="35"/>
          <ac:spMkLst>
            <pc:docMk/>
            <pc:sldMk cId="691474590" sldId="325"/>
            <ac:spMk id="10" creationId="{EBEA0E58-6ECD-DFA9-F90D-CDDA8B1FC30B}"/>
          </ac:spMkLst>
        </pc:spChg>
        <pc:spChg chg="mod">
          <ac:chgData name="Jack W Raymond" userId="S::jraymon@gmu.edu::3eeb1546-111f-4a70-9527-9e3d8db8208f" providerId="AD" clId="Web-{8D08C7AC-A9DC-2BBC-A8B9-D77FB9C1E3D9}" dt="2022-04-23T02:31:31.558" v="691" actId="1076"/>
          <ac:spMkLst>
            <pc:docMk/>
            <pc:sldMk cId="691474590" sldId="325"/>
            <ac:spMk id="11" creationId="{759A1F24-F87D-C204-9EFE-5A27FC1C9ED5}"/>
          </ac:spMkLst>
        </pc:spChg>
        <pc:picChg chg="add mod">
          <ac:chgData name="Jack W Raymond" userId="S::jraymon@gmu.edu::3eeb1546-111f-4a70-9527-9e3d8db8208f" providerId="AD" clId="Web-{8D08C7AC-A9DC-2BBC-A8B9-D77FB9C1E3D9}" dt="2022-04-23T00:58:55.276" v="37" actId="1076"/>
          <ac:picMkLst>
            <pc:docMk/>
            <pc:sldMk cId="691474590" sldId="325"/>
            <ac:picMk id="3" creationId="{CC9B1C07-39D5-702C-F5B5-764E73773E7C}"/>
          </ac:picMkLst>
        </pc:picChg>
      </pc:sldChg>
      <pc:sldChg chg="addSp delSp modSp">
        <pc:chgData name="Jack W Raymond" userId="S::jraymon@gmu.edu::3eeb1546-111f-4a70-9527-9e3d8db8208f" providerId="AD" clId="Web-{8D08C7AC-A9DC-2BBC-A8B9-D77FB9C1E3D9}" dt="2022-04-23T02:35:29.535" v="763" actId="20577"/>
        <pc:sldMkLst>
          <pc:docMk/>
          <pc:sldMk cId="1633746212" sldId="326"/>
        </pc:sldMkLst>
        <pc:spChg chg="add">
          <ac:chgData name="Jack W Raymond" userId="S::jraymon@gmu.edu::3eeb1546-111f-4a70-9527-9e3d8db8208f" providerId="AD" clId="Web-{8D08C7AC-A9DC-2BBC-A8B9-D77FB9C1E3D9}" dt="2022-04-23T01:03:42.048" v="47"/>
          <ac:spMkLst>
            <pc:docMk/>
            <pc:sldMk cId="1633746212" sldId="326"/>
            <ac:spMk id="9" creationId="{77065029-8536-4FD1-9240-1781BF187A16}"/>
          </ac:spMkLst>
        </pc:spChg>
        <pc:spChg chg="mod">
          <ac:chgData name="Jack W Raymond" userId="S::jraymon@gmu.edu::3eeb1546-111f-4a70-9527-9e3d8db8208f" providerId="AD" clId="Web-{8D08C7AC-A9DC-2BBC-A8B9-D77FB9C1E3D9}" dt="2022-04-23T02:35:29.535" v="763" actId="20577"/>
          <ac:spMkLst>
            <pc:docMk/>
            <pc:sldMk cId="1633746212" sldId="326"/>
            <ac:spMk id="18" creationId="{C227140C-7906-690A-CA39-FD614F0AED91}"/>
          </ac:spMkLst>
        </pc:spChg>
        <pc:spChg chg="del">
          <ac:chgData name="Jack W Raymond" userId="S::jraymon@gmu.edu::3eeb1546-111f-4a70-9527-9e3d8db8208f" providerId="AD" clId="Web-{8D08C7AC-A9DC-2BBC-A8B9-D77FB9C1E3D9}" dt="2022-04-23T01:03:17.376" v="43"/>
          <ac:spMkLst>
            <pc:docMk/>
            <pc:sldMk cId="1633746212" sldId="326"/>
            <ac:spMk id="21" creationId="{B8850C18-1585-31CA-DB8D-52C41B7AF5DE}"/>
          </ac:spMkLst>
        </pc:spChg>
        <pc:picChg chg="add del mod">
          <ac:chgData name="Jack W Raymond" userId="S::jraymon@gmu.edu::3eeb1546-111f-4a70-9527-9e3d8db8208f" providerId="AD" clId="Web-{8D08C7AC-A9DC-2BBC-A8B9-D77FB9C1E3D9}" dt="2022-04-23T00:59:58.012" v="41"/>
          <ac:picMkLst>
            <pc:docMk/>
            <pc:sldMk cId="1633746212" sldId="326"/>
            <ac:picMk id="6" creationId="{A8848FCC-E254-5D33-38A7-0AB93FADBEDD}"/>
          </ac:picMkLst>
        </pc:picChg>
        <pc:picChg chg="add del mod ord">
          <ac:chgData name="Jack W Raymond" userId="S::jraymon@gmu.edu::3eeb1546-111f-4a70-9527-9e3d8db8208f" providerId="AD" clId="Web-{8D08C7AC-A9DC-2BBC-A8B9-D77FB9C1E3D9}" dt="2022-04-23T01:05:53.254" v="61"/>
          <ac:picMkLst>
            <pc:docMk/>
            <pc:sldMk cId="1633746212" sldId="326"/>
            <ac:picMk id="8" creationId="{3CBA5F37-E002-2845-76CB-C27668F901FB}"/>
          </ac:picMkLst>
        </pc:picChg>
        <pc:picChg chg="add del">
          <ac:chgData name="Jack W Raymond" userId="S::jraymon@gmu.edu::3eeb1546-111f-4a70-9527-9e3d8db8208f" providerId="AD" clId="Web-{8D08C7AC-A9DC-2BBC-A8B9-D77FB9C1E3D9}" dt="2022-04-23T01:04:20.908" v="54"/>
          <ac:picMkLst>
            <pc:docMk/>
            <pc:sldMk cId="1633746212" sldId="326"/>
            <ac:picMk id="10" creationId="{1157FCFD-6FEF-6933-F0BE-8F5B8D4499FE}"/>
          </ac:picMkLst>
        </pc:picChg>
        <pc:picChg chg="add mod">
          <ac:chgData name="Jack W Raymond" userId="S::jraymon@gmu.edu::3eeb1546-111f-4a70-9527-9e3d8db8208f" providerId="AD" clId="Web-{8D08C7AC-A9DC-2BBC-A8B9-D77FB9C1E3D9}" dt="2022-04-23T01:06:28.661" v="69" actId="1076"/>
          <ac:picMkLst>
            <pc:docMk/>
            <pc:sldMk cId="1633746212" sldId="326"/>
            <ac:picMk id="12" creationId="{CB4A78BC-46E0-78BD-DAF3-72AFEBB88808}"/>
          </ac:picMkLst>
        </pc:picChg>
        <pc:picChg chg="add del ord">
          <ac:chgData name="Jack W Raymond" userId="S::jraymon@gmu.edu::3eeb1546-111f-4a70-9527-9e3d8db8208f" providerId="AD" clId="Web-{8D08C7AC-A9DC-2BBC-A8B9-D77FB9C1E3D9}" dt="2022-04-23T01:06:12.598" v="66"/>
          <ac:picMkLst>
            <pc:docMk/>
            <pc:sldMk cId="1633746212" sldId="326"/>
            <ac:picMk id="14" creationId="{CF5718B6-D3A4-2529-5389-C3EB7531CB90}"/>
          </ac:picMkLst>
        </pc:picChg>
      </pc:sldChg>
      <pc:sldChg chg="modSp">
        <pc:chgData name="Jack W Raymond" userId="S::jraymon@gmu.edu::3eeb1546-111f-4a70-9527-9e3d8db8208f" providerId="AD" clId="Web-{8D08C7AC-A9DC-2BBC-A8B9-D77FB9C1E3D9}" dt="2022-04-23T02:27:48.882" v="667" actId="20577"/>
        <pc:sldMkLst>
          <pc:docMk/>
          <pc:sldMk cId="3467007461" sldId="327"/>
        </pc:sldMkLst>
        <pc:spChg chg="mod">
          <ac:chgData name="Jack W Raymond" userId="S::jraymon@gmu.edu::3eeb1546-111f-4a70-9527-9e3d8db8208f" providerId="AD" clId="Web-{8D08C7AC-A9DC-2BBC-A8B9-D77FB9C1E3D9}" dt="2022-04-23T02:27:48.882" v="667" actId="20577"/>
          <ac:spMkLst>
            <pc:docMk/>
            <pc:sldMk cId="3467007461" sldId="327"/>
            <ac:spMk id="3" creationId="{44E33E00-291D-CB22-B99D-19E1BF9E890B}"/>
          </ac:spMkLst>
        </pc:spChg>
      </pc:sldChg>
      <pc:sldChg chg="modSp new">
        <pc:chgData name="Jack W Raymond" userId="S::jraymon@gmu.edu::3eeb1546-111f-4a70-9527-9e3d8db8208f" providerId="AD" clId="Web-{8D08C7AC-A9DC-2BBC-A8B9-D77FB9C1E3D9}" dt="2022-04-23T00:48:51.106" v="11" actId="20577"/>
        <pc:sldMkLst>
          <pc:docMk/>
          <pc:sldMk cId="1812053379" sldId="328"/>
        </pc:sldMkLst>
        <pc:spChg chg="mod">
          <ac:chgData name="Jack W Raymond" userId="S::jraymon@gmu.edu::3eeb1546-111f-4a70-9527-9e3d8db8208f" providerId="AD" clId="Web-{8D08C7AC-A9DC-2BBC-A8B9-D77FB9C1E3D9}" dt="2022-04-23T00:44:42.163" v="8" actId="20577"/>
          <ac:spMkLst>
            <pc:docMk/>
            <pc:sldMk cId="1812053379" sldId="328"/>
            <ac:spMk id="2" creationId="{A073B06D-D806-8513-2690-A54C23565565}"/>
          </ac:spMkLst>
        </pc:spChg>
        <pc:spChg chg="mod">
          <ac:chgData name="Jack W Raymond" userId="S::jraymon@gmu.edu::3eeb1546-111f-4a70-9527-9e3d8db8208f" providerId="AD" clId="Web-{8D08C7AC-A9DC-2BBC-A8B9-D77FB9C1E3D9}" dt="2022-04-23T00:48:51.106" v="11" actId="20577"/>
          <ac:spMkLst>
            <pc:docMk/>
            <pc:sldMk cId="1812053379" sldId="328"/>
            <ac:spMk id="3" creationId="{7DB02F94-C0E9-B112-99A7-22F8717CBBC5}"/>
          </ac:spMkLst>
        </pc:spChg>
      </pc:sldChg>
      <pc:sldChg chg="modSp">
        <pc:chgData name="Jack W Raymond" userId="S::jraymon@gmu.edu::3eeb1546-111f-4a70-9527-9e3d8db8208f" providerId="AD" clId="Web-{8D08C7AC-A9DC-2BBC-A8B9-D77FB9C1E3D9}" dt="2022-04-23T02:30:14.760" v="682" actId="20577"/>
        <pc:sldMkLst>
          <pc:docMk/>
          <pc:sldMk cId="3985658463" sldId="329"/>
        </pc:sldMkLst>
        <pc:spChg chg="mod">
          <ac:chgData name="Jack W Raymond" userId="S::jraymon@gmu.edu::3eeb1546-111f-4a70-9527-9e3d8db8208f" providerId="AD" clId="Web-{8D08C7AC-A9DC-2BBC-A8B9-D77FB9C1E3D9}" dt="2022-04-23T02:30:14.760" v="682" actId="20577"/>
          <ac:spMkLst>
            <pc:docMk/>
            <pc:sldMk cId="3985658463" sldId="329"/>
            <ac:spMk id="6" creationId="{41A83D5E-0370-22DA-B1B5-8F87B860E2E5}"/>
          </ac:spMkLst>
        </pc:spChg>
        <pc:picChg chg="mod">
          <ac:chgData name="Jack W Raymond" userId="S::jraymon@gmu.edu::3eeb1546-111f-4a70-9527-9e3d8db8208f" providerId="AD" clId="Web-{8D08C7AC-A9DC-2BBC-A8B9-D77FB9C1E3D9}" dt="2022-04-23T02:29:45.509" v="673" actId="1076"/>
          <ac:picMkLst>
            <pc:docMk/>
            <pc:sldMk cId="3985658463" sldId="329"/>
            <ac:picMk id="5" creationId="{2F6FD1B1-47BB-513E-A07B-E3ED9A64FFDC}"/>
          </ac:picMkLst>
        </pc:picChg>
      </pc:sldChg>
      <pc:sldChg chg="modSp">
        <pc:chgData name="Jack W Raymond" userId="S::jraymon@gmu.edu::3eeb1546-111f-4a70-9527-9e3d8db8208f" providerId="AD" clId="Web-{8D08C7AC-A9DC-2BBC-A8B9-D77FB9C1E3D9}" dt="2022-04-23T02:38:50.008" v="766"/>
        <pc:sldMkLst>
          <pc:docMk/>
          <pc:sldMk cId="1092203083" sldId="330"/>
        </pc:sldMkLst>
        <pc:spChg chg="mod">
          <ac:chgData name="Jack W Raymond" userId="S::jraymon@gmu.edu::3eeb1546-111f-4a70-9527-9e3d8db8208f" providerId="AD" clId="Web-{8D08C7AC-A9DC-2BBC-A8B9-D77FB9C1E3D9}" dt="2022-04-23T02:30:29.604" v="684" actId="20577"/>
          <ac:spMkLst>
            <pc:docMk/>
            <pc:sldMk cId="1092203083" sldId="330"/>
            <ac:spMk id="6" creationId="{583FD8DD-7CB8-A754-F79E-22B2C4F3099C}"/>
          </ac:spMkLst>
        </pc:spChg>
        <pc:picChg chg="mod">
          <ac:chgData name="Jack W Raymond" userId="S::jraymon@gmu.edu::3eeb1546-111f-4a70-9527-9e3d8db8208f" providerId="AD" clId="Web-{8D08C7AC-A9DC-2BBC-A8B9-D77FB9C1E3D9}" dt="2022-04-23T02:38:50.008" v="766"/>
          <ac:picMkLst>
            <pc:docMk/>
            <pc:sldMk cId="1092203083" sldId="330"/>
            <ac:picMk id="5" creationId="{96EC0DCA-D052-AF3A-5A1D-2222519F617E}"/>
          </ac:picMkLst>
        </pc:picChg>
      </pc:sldChg>
      <pc:sldChg chg="modSp">
        <pc:chgData name="Jack W Raymond" userId="S::jraymon@gmu.edu::3eeb1546-111f-4a70-9527-9e3d8db8208f" providerId="AD" clId="Web-{8D08C7AC-A9DC-2BBC-A8B9-D77FB9C1E3D9}" dt="2022-04-23T02:39:31.821" v="770" actId="1076"/>
        <pc:sldMkLst>
          <pc:docMk/>
          <pc:sldMk cId="3866414149" sldId="331"/>
        </pc:sldMkLst>
        <pc:spChg chg="mod">
          <ac:chgData name="Jack W Raymond" userId="S::jraymon@gmu.edu::3eeb1546-111f-4a70-9527-9e3d8db8208f" providerId="AD" clId="Web-{8D08C7AC-A9DC-2BBC-A8B9-D77FB9C1E3D9}" dt="2022-04-23T02:39:31.821" v="770" actId="1076"/>
          <ac:spMkLst>
            <pc:docMk/>
            <pc:sldMk cId="3866414149" sldId="331"/>
            <ac:spMk id="6" creationId="{583FD8DD-7CB8-A754-F79E-22B2C4F3099C}"/>
          </ac:spMkLst>
        </pc:spChg>
        <pc:picChg chg="mod">
          <ac:chgData name="Jack W Raymond" userId="S::jraymon@gmu.edu::3eeb1546-111f-4a70-9527-9e3d8db8208f" providerId="AD" clId="Web-{8D08C7AC-A9DC-2BBC-A8B9-D77FB9C1E3D9}" dt="2022-04-23T02:39:25.493" v="769" actId="1076"/>
          <ac:picMkLst>
            <pc:docMk/>
            <pc:sldMk cId="3866414149" sldId="331"/>
            <ac:picMk id="9" creationId="{6C508A2A-11C4-7364-DE30-5826BA8BC50B}"/>
          </ac:picMkLst>
        </pc:picChg>
      </pc:sldChg>
    </pc:docChg>
  </pc:docChgLst>
  <pc:docChgLst>
    <pc:chgData name="Kelly Ann Jessica Downer" userId="S::kdowner@gmu.edu::cf6fee6e-2cad-496f-9cf2-f5f81b2030f2" providerId="AD" clId="Web-{56461181-229B-4733-A7AE-2A9C7B722FBF}"/>
    <pc:docChg chg="addSld modSld sldOrd">
      <pc:chgData name="Kelly Ann Jessica Downer" userId="S::kdowner@gmu.edu::cf6fee6e-2cad-496f-9cf2-f5f81b2030f2" providerId="AD" clId="Web-{56461181-229B-4733-A7AE-2A9C7B722FBF}" dt="2022-04-24T23:19:52.552" v="187" actId="20577"/>
      <pc:docMkLst>
        <pc:docMk/>
      </pc:docMkLst>
      <pc:sldChg chg="addSp modSp">
        <pc:chgData name="Kelly Ann Jessica Downer" userId="S::kdowner@gmu.edu::cf6fee6e-2cad-496f-9cf2-f5f81b2030f2" providerId="AD" clId="Web-{56461181-229B-4733-A7AE-2A9C7B722FBF}" dt="2022-04-24T22:17:53.606" v="62" actId="14100"/>
        <pc:sldMkLst>
          <pc:docMk/>
          <pc:sldMk cId="3704057077" sldId="301"/>
        </pc:sldMkLst>
        <pc:spChg chg="add mod">
          <ac:chgData name="Kelly Ann Jessica Downer" userId="S::kdowner@gmu.edu::cf6fee6e-2cad-496f-9cf2-f5f81b2030f2" providerId="AD" clId="Web-{56461181-229B-4733-A7AE-2A9C7B722FBF}" dt="2022-04-24T22:17:53.606" v="62" actId="14100"/>
          <ac:spMkLst>
            <pc:docMk/>
            <pc:sldMk cId="3704057077" sldId="301"/>
            <ac:spMk id="2" creationId="{A42A0794-6C45-CB13-5D1D-50D7BA6EE85B}"/>
          </ac:spMkLst>
        </pc:spChg>
        <pc:picChg chg="mod">
          <ac:chgData name="Kelly Ann Jessica Downer" userId="S::kdowner@gmu.edu::cf6fee6e-2cad-496f-9cf2-f5f81b2030f2" providerId="AD" clId="Web-{56461181-229B-4733-A7AE-2A9C7B722FBF}" dt="2022-04-24T22:16:35.619" v="12" actId="1076"/>
          <ac:picMkLst>
            <pc:docMk/>
            <pc:sldMk cId="3704057077" sldId="301"/>
            <ac:picMk id="5" creationId="{B0B72C72-FAEE-4C50-B5F5-3FDC79ABC5AF}"/>
          </ac:picMkLst>
        </pc:picChg>
      </pc:sldChg>
      <pc:sldChg chg="modNotes">
        <pc:chgData name="Kelly Ann Jessica Downer" userId="S::kdowner@gmu.edu::cf6fee6e-2cad-496f-9cf2-f5f81b2030f2" providerId="AD" clId="Web-{56461181-229B-4733-A7AE-2A9C7B722FBF}" dt="2022-04-24T23:08:49.112" v="98"/>
        <pc:sldMkLst>
          <pc:docMk/>
          <pc:sldMk cId="1581334405" sldId="304"/>
        </pc:sldMkLst>
      </pc:sldChg>
      <pc:sldChg chg="modSp">
        <pc:chgData name="Kelly Ann Jessica Downer" userId="S::kdowner@gmu.edu::cf6fee6e-2cad-496f-9cf2-f5f81b2030f2" providerId="AD" clId="Web-{56461181-229B-4733-A7AE-2A9C7B722FBF}" dt="2022-04-24T23:10:35.193" v="119" actId="20577"/>
        <pc:sldMkLst>
          <pc:docMk/>
          <pc:sldMk cId="663251560" sldId="314"/>
        </pc:sldMkLst>
        <pc:spChg chg="mod">
          <ac:chgData name="Kelly Ann Jessica Downer" userId="S::kdowner@gmu.edu::cf6fee6e-2cad-496f-9cf2-f5f81b2030f2" providerId="AD" clId="Web-{56461181-229B-4733-A7AE-2A9C7B722FBF}" dt="2022-04-24T23:10:35.193" v="119" actId="20577"/>
          <ac:spMkLst>
            <pc:docMk/>
            <pc:sldMk cId="663251560" sldId="314"/>
            <ac:spMk id="3" creationId="{826EC87A-A732-297A-31C3-DF818B63C728}"/>
          </ac:spMkLst>
        </pc:spChg>
      </pc:sldChg>
      <pc:sldChg chg="modSp">
        <pc:chgData name="Kelly Ann Jessica Downer" userId="S::kdowner@gmu.edu::cf6fee6e-2cad-496f-9cf2-f5f81b2030f2" providerId="AD" clId="Web-{56461181-229B-4733-A7AE-2A9C7B722FBF}" dt="2022-04-24T22:08:25.544" v="11" actId="20577"/>
        <pc:sldMkLst>
          <pc:docMk/>
          <pc:sldMk cId="3866414149" sldId="331"/>
        </pc:sldMkLst>
        <pc:spChg chg="mod">
          <ac:chgData name="Kelly Ann Jessica Downer" userId="S::kdowner@gmu.edu::cf6fee6e-2cad-496f-9cf2-f5f81b2030f2" providerId="AD" clId="Web-{56461181-229B-4733-A7AE-2A9C7B722FBF}" dt="2022-04-24T22:08:25.544" v="11" actId="20577"/>
          <ac:spMkLst>
            <pc:docMk/>
            <pc:sldMk cId="3866414149" sldId="331"/>
            <ac:spMk id="6" creationId="{583FD8DD-7CB8-A754-F79E-22B2C4F3099C}"/>
          </ac:spMkLst>
        </pc:spChg>
        <pc:picChg chg="mod">
          <ac:chgData name="Kelly Ann Jessica Downer" userId="S::kdowner@gmu.edu::cf6fee6e-2cad-496f-9cf2-f5f81b2030f2" providerId="AD" clId="Web-{56461181-229B-4733-A7AE-2A9C7B722FBF}" dt="2022-04-24T22:06:07.774" v="7" actId="1076"/>
          <ac:picMkLst>
            <pc:docMk/>
            <pc:sldMk cId="3866414149" sldId="331"/>
            <ac:picMk id="9" creationId="{6C508A2A-11C4-7364-DE30-5826BA8BC50B}"/>
          </ac:picMkLst>
        </pc:picChg>
      </pc:sldChg>
      <pc:sldChg chg="addSp delSp modSp new ord">
        <pc:chgData name="Kelly Ann Jessica Downer" userId="S::kdowner@gmu.edu::cf6fee6e-2cad-496f-9cf2-f5f81b2030f2" providerId="AD" clId="Web-{56461181-229B-4733-A7AE-2A9C7B722FBF}" dt="2022-04-24T23:19:13.457" v="167" actId="20577"/>
        <pc:sldMkLst>
          <pc:docMk/>
          <pc:sldMk cId="2616954507" sldId="339"/>
        </pc:sldMkLst>
        <pc:spChg chg="mod">
          <ac:chgData name="Kelly Ann Jessica Downer" userId="S::kdowner@gmu.edu::cf6fee6e-2cad-496f-9cf2-f5f81b2030f2" providerId="AD" clId="Web-{56461181-229B-4733-A7AE-2A9C7B722FBF}" dt="2022-04-24T23:19:13.457" v="167" actId="20577"/>
          <ac:spMkLst>
            <pc:docMk/>
            <pc:sldMk cId="2616954507" sldId="339"/>
            <ac:spMk id="2" creationId="{65B38DB0-CEC9-8343-EFFA-8014AF564953}"/>
          </ac:spMkLst>
        </pc:spChg>
        <pc:spChg chg="del">
          <ac:chgData name="Kelly Ann Jessica Downer" userId="S::kdowner@gmu.edu::cf6fee6e-2cad-496f-9cf2-f5f81b2030f2" providerId="AD" clId="Web-{56461181-229B-4733-A7AE-2A9C7B722FBF}" dt="2022-04-24T23:16:22.999" v="147"/>
          <ac:spMkLst>
            <pc:docMk/>
            <pc:sldMk cId="2616954507" sldId="339"/>
            <ac:spMk id="3" creationId="{1DD05FE4-3C16-F4FF-2B37-2CE776A24E1B}"/>
          </ac:spMkLst>
        </pc:spChg>
        <pc:spChg chg="add del mod">
          <ac:chgData name="Kelly Ann Jessica Downer" userId="S::kdowner@gmu.edu::cf6fee6e-2cad-496f-9cf2-f5f81b2030f2" providerId="AD" clId="Web-{56461181-229B-4733-A7AE-2A9C7B722FBF}" dt="2022-04-24T23:19:07.816" v="164"/>
          <ac:spMkLst>
            <pc:docMk/>
            <pc:sldMk cId="2616954507" sldId="339"/>
            <ac:spMk id="5" creationId="{81236365-86EE-4D56-2CD1-1DBA2C4F8C32}"/>
          </ac:spMkLst>
        </pc:spChg>
        <pc:spChg chg="add">
          <ac:chgData name="Kelly Ann Jessica Downer" userId="S::kdowner@gmu.edu::cf6fee6e-2cad-496f-9cf2-f5f81b2030f2" providerId="AD" clId="Web-{56461181-229B-4733-A7AE-2A9C7B722FBF}" dt="2022-04-24T23:19:11.004" v="165"/>
          <ac:spMkLst>
            <pc:docMk/>
            <pc:sldMk cId="2616954507" sldId="339"/>
            <ac:spMk id="6" creationId="{02A10310-3395-E958-C5F6-5B85881CCC3F}"/>
          </ac:spMkLst>
        </pc:spChg>
        <pc:picChg chg="add mod ord">
          <ac:chgData name="Kelly Ann Jessica Downer" userId="S::kdowner@gmu.edu::cf6fee6e-2cad-496f-9cf2-f5f81b2030f2" providerId="AD" clId="Web-{56461181-229B-4733-A7AE-2A9C7B722FBF}" dt="2022-04-24T23:16:25.015" v="148" actId="1076"/>
          <ac:picMkLst>
            <pc:docMk/>
            <pc:sldMk cId="2616954507" sldId="339"/>
            <ac:picMk id="4" creationId="{B8D6BD8D-470F-6641-E33F-CD3EF0491652}"/>
          </ac:picMkLst>
        </pc:picChg>
      </pc:sldChg>
      <pc:sldChg chg="addSp delSp modSp new">
        <pc:chgData name="Kelly Ann Jessica Downer" userId="S::kdowner@gmu.edu::cf6fee6e-2cad-496f-9cf2-f5f81b2030f2" providerId="AD" clId="Web-{56461181-229B-4733-A7AE-2A9C7B722FBF}" dt="2022-04-24T23:19:24.082" v="173"/>
        <pc:sldMkLst>
          <pc:docMk/>
          <pc:sldMk cId="589769676" sldId="340"/>
        </pc:sldMkLst>
        <pc:spChg chg="mod">
          <ac:chgData name="Kelly Ann Jessica Downer" userId="S::kdowner@gmu.edu::cf6fee6e-2cad-496f-9cf2-f5f81b2030f2" providerId="AD" clId="Web-{56461181-229B-4733-A7AE-2A9C7B722FBF}" dt="2022-04-24T23:19:22.160" v="172" actId="20577"/>
          <ac:spMkLst>
            <pc:docMk/>
            <pc:sldMk cId="589769676" sldId="340"/>
            <ac:spMk id="2" creationId="{E9BEB05F-1A9B-3A7D-B9C7-75AA067335D4}"/>
          </ac:spMkLst>
        </pc:spChg>
        <pc:spChg chg="del">
          <ac:chgData name="Kelly Ann Jessica Downer" userId="S::kdowner@gmu.edu::cf6fee6e-2cad-496f-9cf2-f5f81b2030f2" providerId="AD" clId="Web-{56461181-229B-4733-A7AE-2A9C7B722FBF}" dt="2022-04-24T23:16:47.766" v="150"/>
          <ac:spMkLst>
            <pc:docMk/>
            <pc:sldMk cId="589769676" sldId="340"/>
            <ac:spMk id="3" creationId="{F50D7B05-E85F-3F50-AC78-96604D2B5E86}"/>
          </ac:spMkLst>
        </pc:spChg>
        <pc:spChg chg="add del">
          <ac:chgData name="Kelly Ann Jessica Downer" userId="S::kdowner@gmu.edu::cf6fee6e-2cad-496f-9cf2-f5f81b2030f2" providerId="AD" clId="Web-{56461181-229B-4733-A7AE-2A9C7B722FBF}" dt="2022-04-24T23:19:24.082" v="173"/>
          <ac:spMkLst>
            <pc:docMk/>
            <pc:sldMk cId="589769676" sldId="340"/>
            <ac:spMk id="5" creationId="{E5612F44-D5BC-DCC0-7B1B-86DCB4289C4F}"/>
          </ac:spMkLst>
        </pc:spChg>
        <pc:picChg chg="add mod ord">
          <ac:chgData name="Kelly Ann Jessica Downer" userId="S::kdowner@gmu.edu::cf6fee6e-2cad-496f-9cf2-f5f81b2030f2" providerId="AD" clId="Web-{56461181-229B-4733-A7AE-2A9C7B722FBF}" dt="2022-04-24T23:16:47.766" v="150"/>
          <ac:picMkLst>
            <pc:docMk/>
            <pc:sldMk cId="589769676" sldId="340"/>
            <ac:picMk id="4" creationId="{29579BA6-00A8-27AA-2C2E-E46BA8F68BD9}"/>
          </ac:picMkLst>
        </pc:picChg>
      </pc:sldChg>
      <pc:sldChg chg="addSp delSp modSp new">
        <pc:chgData name="Kelly Ann Jessica Downer" userId="S::kdowner@gmu.edu::cf6fee6e-2cad-496f-9cf2-f5f81b2030f2" providerId="AD" clId="Web-{56461181-229B-4733-A7AE-2A9C7B722FBF}" dt="2022-04-24T23:19:37.411" v="179" actId="20577"/>
        <pc:sldMkLst>
          <pc:docMk/>
          <pc:sldMk cId="2603043098" sldId="341"/>
        </pc:sldMkLst>
        <pc:spChg chg="mod">
          <ac:chgData name="Kelly Ann Jessica Downer" userId="S::kdowner@gmu.edu::cf6fee6e-2cad-496f-9cf2-f5f81b2030f2" providerId="AD" clId="Web-{56461181-229B-4733-A7AE-2A9C7B722FBF}" dt="2022-04-24T23:19:37.411" v="179" actId="20577"/>
          <ac:spMkLst>
            <pc:docMk/>
            <pc:sldMk cId="2603043098" sldId="341"/>
            <ac:spMk id="2" creationId="{7CA45536-DE76-CE35-FBBB-8C4CA3A01916}"/>
          </ac:spMkLst>
        </pc:spChg>
        <pc:spChg chg="del">
          <ac:chgData name="Kelly Ann Jessica Downer" userId="S::kdowner@gmu.edu::cf6fee6e-2cad-496f-9cf2-f5f81b2030f2" providerId="AD" clId="Web-{56461181-229B-4733-A7AE-2A9C7B722FBF}" dt="2022-04-24T23:16:58.985" v="152"/>
          <ac:spMkLst>
            <pc:docMk/>
            <pc:sldMk cId="2603043098" sldId="341"/>
            <ac:spMk id="3" creationId="{006BE88E-CC77-9F5D-A95A-35FB504B5BE0}"/>
          </ac:spMkLst>
        </pc:spChg>
        <pc:spChg chg="add del mod">
          <ac:chgData name="Kelly Ann Jessica Downer" userId="S::kdowner@gmu.edu::cf6fee6e-2cad-496f-9cf2-f5f81b2030f2" providerId="AD" clId="Web-{56461181-229B-4733-A7AE-2A9C7B722FBF}" dt="2022-04-24T23:19:32.786" v="176"/>
          <ac:spMkLst>
            <pc:docMk/>
            <pc:sldMk cId="2603043098" sldId="341"/>
            <ac:spMk id="5" creationId="{76B20F12-E194-7EE6-2887-708899AA0E19}"/>
          </ac:spMkLst>
        </pc:spChg>
        <pc:spChg chg="add">
          <ac:chgData name="Kelly Ann Jessica Downer" userId="S::kdowner@gmu.edu::cf6fee6e-2cad-496f-9cf2-f5f81b2030f2" providerId="AD" clId="Web-{56461181-229B-4733-A7AE-2A9C7B722FBF}" dt="2022-04-24T23:19:33.989" v="177"/>
          <ac:spMkLst>
            <pc:docMk/>
            <pc:sldMk cId="2603043098" sldId="341"/>
            <ac:spMk id="6" creationId="{412FE398-1827-EA58-B794-D0178667EDD5}"/>
          </ac:spMkLst>
        </pc:spChg>
        <pc:picChg chg="add mod ord">
          <ac:chgData name="Kelly Ann Jessica Downer" userId="S::kdowner@gmu.edu::cf6fee6e-2cad-496f-9cf2-f5f81b2030f2" providerId="AD" clId="Web-{56461181-229B-4733-A7AE-2A9C7B722FBF}" dt="2022-04-24T23:16:58.985" v="152"/>
          <ac:picMkLst>
            <pc:docMk/>
            <pc:sldMk cId="2603043098" sldId="341"/>
            <ac:picMk id="4" creationId="{74035C0D-B562-6698-146F-B631C3DB48F9}"/>
          </ac:picMkLst>
        </pc:picChg>
      </pc:sldChg>
      <pc:sldChg chg="addSp delSp modSp new">
        <pc:chgData name="Kelly Ann Jessica Downer" userId="S::kdowner@gmu.edu::cf6fee6e-2cad-496f-9cf2-f5f81b2030f2" providerId="AD" clId="Web-{56461181-229B-4733-A7AE-2A9C7B722FBF}" dt="2022-04-24T23:19:44.755" v="182" actId="20577"/>
        <pc:sldMkLst>
          <pc:docMk/>
          <pc:sldMk cId="432151535" sldId="342"/>
        </pc:sldMkLst>
        <pc:spChg chg="mod">
          <ac:chgData name="Kelly Ann Jessica Downer" userId="S::kdowner@gmu.edu::cf6fee6e-2cad-496f-9cf2-f5f81b2030f2" providerId="AD" clId="Web-{56461181-229B-4733-A7AE-2A9C7B722FBF}" dt="2022-04-24T23:19:44.755" v="182" actId="20577"/>
          <ac:spMkLst>
            <pc:docMk/>
            <pc:sldMk cId="432151535" sldId="342"/>
            <ac:spMk id="2" creationId="{ABD8D268-0564-C5F6-618F-AB7BBB47D1E6}"/>
          </ac:spMkLst>
        </pc:spChg>
        <pc:spChg chg="del">
          <ac:chgData name="Kelly Ann Jessica Downer" userId="S::kdowner@gmu.edu::cf6fee6e-2cad-496f-9cf2-f5f81b2030f2" providerId="AD" clId="Web-{56461181-229B-4733-A7AE-2A9C7B722FBF}" dt="2022-04-24T23:17:14.688" v="154"/>
          <ac:spMkLst>
            <pc:docMk/>
            <pc:sldMk cId="432151535" sldId="342"/>
            <ac:spMk id="3" creationId="{2E4664B2-E796-1499-FA77-7FA10C6D1C93}"/>
          </ac:spMkLst>
        </pc:spChg>
        <pc:spChg chg="add">
          <ac:chgData name="Kelly Ann Jessica Downer" userId="S::kdowner@gmu.edu::cf6fee6e-2cad-496f-9cf2-f5f81b2030f2" providerId="AD" clId="Web-{56461181-229B-4733-A7AE-2A9C7B722FBF}" dt="2022-04-24T23:19:40.473" v="180"/>
          <ac:spMkLst>
            <pc:docMk/>
            <pc:sldMk cId="432151535" sldId="342"/>
            <ac:spMk id="5" creationId="{60E52004-F148-CBFD-B9FC-6AFCB9ED6744}"/>
          </ac:spMkLst>
        </pc:spChg>
        <pc:picChg chg="add mod ord">
          <ac:chgData name="Kelly Ann Jessica Downer" userId="S::kdowner@gmu.edu::cf6fee6e-2cad-496f-9cf2-f5f81b2030f2" providerId="AD" clId="Web-{56461181-229B-4733-A7AE-2A9C7B722FBF}" dt="2022-04-24T23:17:14.688" v="154"/>
          <ac:picMkLst>
            <pc:docMk/>
            <pc:sldMk cId="432151535" sldId="342"/>
            <ac:picMk id="4" creationId="{87CA28A3-9A72-D1A2-445A-18707D740A61}"/>
          </ac:picMkLst>
        </pc:picChg>
      </pc:sldChg>
      <pc:sldChg chg="addSp delSp modSp new">
        <pc:chgData name="Kelly Ann Jessica Downer" userId="S::kdowner@gmu.edu::cf6fee6e-2cad-496f-9cf2-f5f81b2030f2" providerId="AD" clId="Web-{56461181-229B-4733-A7AE-2A9C7B722FBF}" dt="2022-04-24T23:19:52.552" v="187" actId="20577"/>
        <pc:sldMkLst>
          <pc:docMk/>
          <pc:sldMk cId="1152583257" sldId="343"/>
        </pc:sldMkLst>
        <pc:spChg chg="mod">
          <ac:chgData name="Kelly Ann Jessica Downer" userId="S::kdowner@gmu.edu::cf6fee6e-2cad-496f-9cf2-f5f81b2030f2" providerId="AD" clId="Web-{56461181-229B-4733-A7AE-2A9C7B722FBF}" dt="2022-04-24T23:19:52.552" v="187" actId="20577"/>
          <ac:spMkLst>
            <pc:docMk/>
            <pc:sldMk cId="1152583257" sldId="343"/>
            <ac:spMk id="2" creationId="{36A6F0F1-BA85-578D-D4AC-9E0B111D82AF}"/>
          </ac:spMkLst>
        </pc:spChg>
        <pc:spChg chg="del">
          <ac:chgData name="Kelly Ann Jessica Downer" userId="S::kdowner@gmu.edu::cf6fee6e-2cad-496f-9cf2-f5f81b2030f2" providerId="AD" clId="Web-{56461181-229B-4733-A7AE-2A9C7B722FBF}" dt="2022-04-24T23:17:29.720" v="156"/>
          <ac:spMkLst>
            <pc:docMk/>
            <pc:sldMk cId="1152583257" sldId="343"/>
            <ac:spMk id="3" creationId="{F4A1D6DB-5183-39EE-1605-575B7EC7578C}"/>
          </ac:spMkLst>
        </pc:spChg>
        <pc:spChg chg="add">
          <ac:chgData name="Kelly Ann Jessica Downer" userId="S::kdowner@gmu.edu::cf6fee6e-2cad-496f-9cf2-f5f81b2030f2" providerId="AD" clId="Web-{56461181-229B-4733-A7AE-2A9C7B722FBF}" dt="2022-04-24T23:19:47.130" v="183"/>
          <ac:spMkLst>
            <pc:docMk/>
            <pc:sldMk cId="1152583257" sldId="343"/>
            <ac:spMk id="5" creationId="{658910BD-ABCA-5578-2C11-3E89ACC8D5B9}"/>
          </ac:spMkLst>
        </pc:spChg>
        <pc:spChg chg="add">
          <ac:chgData name="Kelly Ann Jessica Downer" userId="S::kdowner@gmu.edu::cf6fee6e-2cad-496f-9cf2-f5f81b2030f2" providerId="AD" clId="Web-{56461181-229B-4733-A7AE-2A9C7B722FBF}" dt="2022-04-24T23:19:48.239" v="184"/>
          <ac:spMkLst>
            <pc:docMk/>
            <pc:sldMk cId="1152583257" sldId="343"/>
            <ac:spMk id="6" creationId="{F48B4ED5-E099-E8E2-C208-EB174BB83CA0}"/>
          </ac:spMkLst>
        </pc:spChg>
        <pc:picChg chg="add mod ord">
          <ac:chgData name="Kelly Ann Jessica Downer" userId="S::kdowner@gmu.edu::cf6fee6e-2cad-496f-9cf2-f5f81b2030f2" providerId="AD" clId="Web-{56461181-229B-4733-A7AE-2A9C7B722FBF}" dt="2022-04-24T23:17:29.720" v="156"/>
          <ac:picMkLst>
            <pc:docMk/>
            <pc:sldMk cId="1152583257" sldId="343"/>
            <ac:picMk id="4" creationId="{8C1B8919-2F6E-4121-B525-3D6F941575BF}"/>
          </ac:picMkLst>
        </pc:picChg>
      </pc:sldChg>
    </pc:docChg>
  </pc:docChgLst>
  <pc:docChgLst>
    <pc:chgData name="Joshua Michael Allen Minick" userId="S::jminick@gmu.edu::409f0672-f404-42eb-9d67-19dd9e429aa5" providerId="AD" clId="Web-{360DB8BA-4F52-4E40-BA67-2AF171449140}"/>
    <pc:docChg chg="delSld modSld">
      <pc:chgData name="Joshua Michael Allen Minick" userId="S::jminick@gmu.edu::409f0672-f404-42eb-9d67-19dd9e429aa5" providerId="AD" clId="Web-{360DB8BA-4F52-4E40-BA67-2AF171449140}" dt="2022-04-23T02:38:17.660" v="1012"/>
      <pc:docMkLst>
        <pc:docMk/>
      </pc:docMkLst>
      <pc:sldChg chg="addSp">
        <pc:chgData name="Joshua Michael Allen Minick" userId="S::jminick@gmu.edu::409f0672-f404-42eb-9d67-19dd9e429aa5" providerId="AD" clId="Web-{360DB8BA-4F52-4E40-BA67-2AF171449140}" dt="2022-04-23T02:38:17.660" v="1012"/>
        <pc:sldMkLst>
          <pc:docMk/>
          <pc:sldMk cId="2240239195" sldId="285"/>
        </pc:sldMkLst>
        <pc:spChg chg="add">
          <ac:chgData name="Joshua Michael Allen Minick" userId="S::jminick@gmu.edu::409f0672-f404-42eb-9d67-19dd9e429aa5" providerId="AD" clId="Web-{360DB8BA-4F52-4E40-BA67-2AF171449140}" dt="2022-04-23T02:38:16.817" v="1011"/>
          <ac:spMkLst>
            <pc:docMk/>
            <pc:sldMk cId="2240239195" sldId="285"/>
            <ac:spMk id="4" creationId="{ED585982-CB6F-46A5-3039-F47D7580DCB2}"/>
          </ac:spMkLst>
        </pc:spChg>
        <pc:spChg chg="add">
          <ac:chgData name="Joshua Michael Allen Minick" userId="S::jminick@gmu.edu::409f0672-f404-42eb-9d67-19dd9e429aa5" providerId="AD" clId="Web-{360DB8BA-4F52-4E40-BA67-2AF171449140}" dt="2022-04-23T02:38:17.660" v="1012"/>
          <ac:spMkLst>
            <pc:docMk/>
            <pc:sldMk cId="2240239195" sldId="285"/>
            <ac:spMk id="6" creationId="{917C4587-3394-F6EE-7F62-E4D63F7047C9}"/>
          </ac:spMkLst>
        </pc:spChg>
      </pc:sldChg>
      <pc:sldChg chg="modSp del">
        <pc:chgData name="Joshua Michael Allen Minick" userId="S::jminick@gmu.edu::409f0672-f404-42eb-9d67-19dd9e429aa5" providerId="AD" clId="Web-{360DB8BA-4F52-4E40-BA67-2AF171449140}" dt="2022-04-23T02:10:35.948" v="8"/>
        <pc:sldMkLst>
          <pc:docMk/>
          <pc:sldMk cId="1471871557" sldId="302"/>
        </pc:sldMkLst>
        <pc:spChg chg="mod">
          <ac:chgData name="Joshua Michael Allen Minick" userId="S::jminick@gmu.edu::409f0672-f404-42eb-9d67-19dd9e429aa5" providerId="AD" clId="Web-{360DB8BA-4F52-4E40-BA67-2AF171449140}" dt="2022-04-23T02:10:19.214" v="3" actId="20577"/>
          <ac:spMkLst>
            <pc:docMk/>
            <pc:sldMk cId="1471871557" sldId="302"/>
            <ac:spMk id="3" creationId="{F89BF84E-86D3-C0C8-7A2E-D7C4F1FEEE05}"/>
          </ac:spMkLst>
        </pc:spChg>
      </pc:sldChg>
      <pc:sldChg chg="modSp">
        <pc:chgData name="Joshua Michael Allen Minick" userId="S::jminick@gmu.edu::409f0672-f404-42eb-9d67-19dd9e429aa5" providerId="AD" clId="Web-{360DB8BA-4F52-4E40-BA67-2AF171449140}" dt="2022-04-23T02:10:33.089" v="7" actId="20577"/>
        <pc:sldMkLst>
          <pc:docMk/>
          <pc:sldMk cId="4082275603" sldId="308"/>
        </pc:sldMkLst>
        <pc:spChg chg="mod">
          <ac:chgData name="Joshua Michael Allen Minick" userId="S::jminick@gmu.edu::409f0672-f404-42eb-9d67-19dd9e429aa5" providerId="AD" clId="Web-{360DB8BA-4F52-4E40-BA67-2AF171449140}" dt="2022-04-23T02:10:33.089" v="7" actId="20577"/>
          <ac:spMkLst>
            <pc:docMk/>
            <pc:sldMk cId="4082275603" sldId="308"/>
            <ac:spMk id="3" creationId="{05A4EE93-1E17-1378-214E-73D34DAB4FC0}"/>
          </ac:spMkLst>
        </pc:spChg>
      </pc:sldChg>
      <pc:sldChg chg="modSp del">
        <pc:chgData name="Joshua Michael Allen Minick" userId="S::jminick@gmu.edu::409f0672-f404-42eb-9d67-19dd9e429aa5" providerId="AD" clId="Web-{360DB8BA-4F52-4E40-BA67-2AF171449140}" dt="2022-04-23T02:09:55.994" v="1"/>
        <pc:sldMkLst>
          <pc:docMk/>
          <pc:sldMk cId="1294368512" sldId="311"/>
        </pc:sldMkLst>
        <pc:spChg chg="mod">
          <ac:chgData name="Joshua Michael Allen Minick" userId="S::jminick@gmu.edu::409f0672-f404-42eb-9d67-19dd9e429aa5" providerId="AD" clId="Web-{360DB8BA-4F52-4E40-BA67-2AF171449140}" dt="2022-04-23T02:09:49.307" v="0" actId="20577"/>
          <ac:spMkLst>
            <pc:docMk/>
            <pc:sldMk cId="1294368512" sldId="311"/>
            <ac:spMk id="3" creationId="{F89BF84E-86D3-C0C8-7A2E-D7C4F1FEEE05}"/>
          </ac:spMkLst>
        </pc:spChg>
      </pc:sldChg>
      <pc:sldChg chg="modSp">
        <pc:chgData name="Joshua Michael Allen Minick" userId="S::jminick@gmu.edu::409f0672-f404-42eb-9d67-19dd9e429aa5" providerId="AD" clId="Web-{360DB8BA-4F52-4E40-BA67-2AF171449140}" dt="2022-04-23T02:18:46.433" v="420" actId="20577"/>
        <pc:sldMkLst>
          <pc:docMk/>
          <pc:sldMk cId="1672016405" sldId="320"/>
        </pc:sldMkLst>
        <pc:spChg chg="mod">
          <ac:chgData name="Joshua Michael Allen Minick" userId="S::jminick@gmu.edu::409f0672-f404-42eb-9d67-19dd9e429aa5" providerId="AD" clId="Web-{360DB8BA-4F52-4E40-BA67-2AF171449140}" dt="2022-04-23T02:18:46.433" v="420" actId="20577"/>
          <ac:spMkLst>
            <pc:docMk/>
            <pc:sldMk cId="1672016405" sldId="320"/>
            <ac:spMk id="3" creationId="{856EDB0A-3430-A093-3261-0C204F334A20}"/>
          </ac:spMkLst>
        </pc:spChg>
      </pc:sldChg>
      <pc:sldChg chg="modSp">
        <pc:chgData name="Joshua Michael Allen Minick" userId="S::jminick@gmu.edu::409f0672-f404-42eb-9d67-19dd9e429aa5" providerId="AD" clId="Web-{360DB8BA-4F52-4E40-BA67-2AF171449140}" dt="2022-04-23T02:29:22.071" v="1010" actId="20577"/>
        <pc:sldMkLst>
          <pc:docMk/>
          <pc:sldMk cId="4164498775" sldId="321"/>
        </pc:sldMkLst>
        <pc:spChg chg="mod">
          <ac:chgData name="Joshua Michael Allen Minick" userId="S::jminick@gmu.edu::409f0672-f404-42eb-9d67-19dd9e429aa5" providerId="AD" clId="Web-{360DB8BA-4F52-4E40-BA67-2AF171449140}" dt="2022-04-23T02:29:22.071" v="1010" actId="20577"/>
          <ac:spMkLst>
            <pc:docMk/>
            <pc:sldMk cId="4164498775" sldId="321"/>
            <ac:spMk id="3" creationId="{80B3F5A3-EB6E-7B74-D858-57A0F8508BE2}"/>
          </ac:spMkLst>
        </pc:spChg>
      </pc:sldChg>
    </pc:docChg>
  </pc:docChgLst>
  <pc:docChgLst>
    <pc:chgData name="Kaitlyn Malone" userId="S::kmalone8@gmu.edu::dbb09e88-1b7a-49a2-a1db-51b814723125" providerId="AD" clId="Web-{940BF352-D750-4A09-A12D-41AAA5EC5542}"/>
    <pc:docChg chg="modSld">
      <pc:chgData name="Kaitlyn Malone" userId="S::kmalone8@gmu.edu::dbb09e88-1b7a-49a2-a1db-51b814723125" providerId="AD" clId="Web-{940BF352-D750-4A09-A12D-41AAA5EC5542}" dt="2022-04-25T01:59:18.869" v="194" actId="20577"/>
      <pc:docMkLst>
        <pc:docMk/>
      </pc:docMkLst>
      <pc:sldChg chg="modSp delCm">
        <pc:chgData name="Kaitlyn Malone" userId="S::kmalone8@gmu.edu::dbb09e88-1b7a-49a2-a1db-51b814723125" providerId="AD" clId="Web-{940BF352-D750-4A09-A12D-41AAA5EC5542}" dt="2022-04-25T01:56:46.351" v="132" actId="1076"/>
        <pc:sldMkLst>
          <pc:docMk/>
          <pc:sldMk cId="1581334405" sldId="304"/>
        </pc:sldMkLst>
        <pc:spChg chg="mod">
          <ac:chgData name="Kaitlyn Malone" userId="S::kmalone8@gmu.edu::dbb09e88-1b7a-49a2-a1db-51b814723125" providerId="AD" clId="Web-{940BF352-D750-4A09-A12D-41AAA5EC5542}" dt="2022-04-25T01:56:46.351" v="132" actId="1076"/>
          <ac:spMkLst>
            <pc:docMk/>
            <pc:sldMk cId="1581334405" sldId="304"/>
            <ac:spMk id="3" creationId="{2717820B-E53A-26BE-4512-AE18FE225BC2}"/>
          </ac:spMkLst>
        </pc:spChg>
      </pc:sldChg>
      <pc:sldChg chg="modSp">
        <pc:chgData name="Kaitlyn Malone" userId="S::kmalone8@gmu.edu::dbb09e88-1b7a-49a2-a1db-51b814723125" providerId="AD" clId="Web-{940BF352-D750-4A09-A12D-41AAA5EC5542}" dt="2022-04-25T01:55:35.787" v="129" actId="20577"/>
        <pc:sldMkLst>
          <pc:docMk/>
          <pc:sldMk cId="4164498775" sldId="321"/>
        </pc:sldMkLst>
        <pc:spChg chg="mod">
          <ac:chgData name="Kaitlyn Malone" userId="S::kmalone8@gmu.edu::dbb09e88-1b7a-49a2-a1db-51b814723125" providerId="AD" clId="Web-{940BF352-D750-4A09-A12D-41AAA5EC5542}" dt="2022-04-25T01:55:35.787" v="129" actId="20577"/>
          <ac:spMkLst>
            <pc:docMk/>
            <pc:sldMk cId="4164498775" sldId="321"/>
            <ac:spMk id="3" creationId="{80B3F5A3-EB6E-7B74-D858-57A0F8508BE2}"/>
          </ac:spMkLst>
        </pc:spChg>
      </pc:sldChg>
      <pc:sldChg chg="addSp modSp">
        <pc:chgData name="Kaitlyn Malone" userId="S::kmalone8@gmu.edu::dbb09e88-1b7a-49a2-a1db-51b814723125" providerId="AD" clId="Web-{940BF352-D750-4A09-A12D-41AAA5EC5542}" dt="2022-04-25T01:59:18.869" v="194" actId="20577"/>
        <pc:sldMkLst>
          <pc:docMk/>
          <pc:sldMk cId="3985658463" sldId="329"/>
        </pc:sldMkLst>
        <pc:spChg chg="add mod">
          <ac:chgData name="Kaitlyn Malone" userId="S::kmalone8@gmu.edu::dbb09e88-1b7a-49a2-a1db-51b814723125" providerId="AD" clId="Web-{940BF352-D750-4A09-A12D-41AAA5EC5542}" dt="2022-04-25T01:59:18.869" v="194" actId="20577"/>
          <ac:spMkLst>
            <pc:docMk/>
            <pc:sldMk cId="3985658463" sldId="329"/>
            <ac:spMk id="8" creationId="{64894A4D-F5CD-E17C-E6F9-6C404EBDAB7B}"/>
          </ac:spMkLst>
        </pc:spChg>
        <pc:spChg chg="mod">
          <ac:chgData name="Kaitlyn Malone" userId="S::kmalone8@gmu.edu::dbb09e88-1b7a-49a2-a1db-51b814723125" providerId="AD" clId="Web-{940BF352-D750-4A09-A12D-41AAA5EC5542}" dt="2022-04-25T01:58:58.556" v="137" actId="1076"/>
          <ac:spMkLst>
            <pc:docMk/>
            <pc:sldMk cId="3985658463" sldId="329"/>
            <ac:spMk id="9" creationId="{CD587028-32DA-2EDF-FB21-19FDC54F069E}"/>
          </ac:spMkLst>
        </pc:spChg>
      </pc:sldChg>
    </pc:docChg>
  </pc:docChgLst>
  <pc:docChgLst>
    <pc:chgData name="Jack W Raymond" userId="S::jraymon@gmu.edu::3eeb1546-111f-4a70-9527-9e3d8db8208f" providerId="AD" clId="Web-{63182DF4-8EBC-A931-569B-D30F8878D725}"/>
    <pc:docChg chg="modSld">
      <pc:chgData name="Jack W Raymond" userId="S::jraymon@gmu.edu::3eeb1546-111f-4a70-9527-9e3d8db8208f" providerId="AD" clId="Web-{63182DF4-8EBC-A931-569B-D30F8878D725}" dt="2022-04-25T02:07:11.127" v="124" actId="20577"/>
      <pc:docMkLst>
        <pc:docMk/>
      </pc:docMkLst>
      <pc:sldChg chg="modSp">
        <pc:chgData name="Jack W Raymond" userId="S::jraymon@gmu.edu::3eeb1546-111f-4a70-9527-9e3d8db8208f" providerId="AD" clId="Web-{63182DF4-8EBC-A931-569B-D30F8878D725}" dt="2022-04-25T02:04:07.320" v="121" actId="20577"/>
        <pc:sldMkLst>
          <pc:docMk/>
          <pc:sldMk cId="895862985" sldId="274"/>
        </pc:sldMkLst>
        <pc:spChg chg="mod">
          <ac:chgData name="Jack W Raymond" userId="S::jraymon@gmu.edu::3eeb1546-111f-4a70-9527-9e3d8db8208f" providerId="AD" clId="Web-{63182DF4-8EBC-A931-569B-D30F8878D725}" dt="2022-04-25T02:04:07.320" v="121" actId="20577"/>
          <ac:spMkLst>
            <pc:docMk/>
            <pc:sldMk cId="895862985" sldId="274"/>
            <ac:spMk id="4" creationId="{3577863C-3819-8DF8-A00C-0B43765A5D16}"/>
          </ac:spMkLst>
        </pc:spChg>
      </pc:sldChg>
      <pc:sldChg chg="modSp">
        <pc:chgData name="Jack W Raymond" userId="S::jraymon@gmu.edu::3eeb1546-111f-4a70-9527-9e3d8db8208f" providerId="AD" clId="Web-{63182DF4-8EBC-A931-569B-D30F8878D725}" dt="2022-04-25T01:52:20.985" v="114" actId="1076"/>
        <pc:sldMkLst>
          <pc:docMk/>
          <pc:sldMk cId="3704057077" sldId="301"/>
        </pc:sldMkLst>
        <pc:spChg chg="mod">
          <ac:chgData name="Jack W Raymond" userId="S::jraymon@gmu.edu::3eeb1546-111f-4a70-9527-9e3d8db8208f" providerId="AD" clId="Web-{63182DF4-8EBC-A931-569B-D30F8878D725}" dt="2022-04-25T01:52:20.985" v="114" actId="1076"/>
          <ac:spMkLst>
            <pc:docMk/>
            <pc:sldMk cId="3704057077" sldId="301"/>
            <ac:spMk id="2" creationId="{A42A0794-6C45-CB13-5D1D-50D7BA6EE85B}"/>
          </ac:spMkLst>
        </pc:spChg>
        <pc:spChg chg="mod">
          <ac:chgData name="Jack W Raymond" userId="S::jraymon@gmu.edu::3eeb1546-111f-4a70-9527-9e3d8db8208f" providerId="AD" clId="Web-{63182DF4-8EBC-A931-569B-D30F8878D725}" dt="2022-04-25T01:50:44.276" v="103" actId="1076"/>
          <ac:spMkLst>
            <pc:docMk/>
            <pc:sldMk cId="3704057077" sldId="301"/>
            <ac:spMk id="6" creationId="{98A30CB8-A79C-ED98-38D4-0F3181EED4CD}"/>
          </ac:spMkLst>
        </pc:spChg>
        <pc:picChg chg="mod">
          <ac:chgData name="Jack W Raymond" userId="S::jraymon@gmu.edu::3eeb1546-111f-4a70-9527-9e3d8db8208f" providerId="AD" clId="Web-{63182DF4-8EBC-A931-569B-D30F8878D725}" dt="2022-04-25T01:52:11.687" v="112" actId="1076"/>
          <ac:picMkLst>
            <pc:docMk/>
            <pc:sldMk cId="3704057077" sldId="301"/>
            <ac:picMk id="5" creationId="{B0B72C72-FAEE-4C50-B5F5-3FDC79ABC5AF}"/>
          </ac:picMkLst>
        </pc:picChg>
      </pc:sldChg>
      <pc:sldChg chg="modSp">
        <pc:chgData name="Jack W Raymond" userId="S::jraymon@gmu.edu::3eeb1546-111f-4a70-9527-9e3d8db8208f" providerId="AD" clId="Web-{63182DF4-8EBC-A931-569B-D30F8878D725}" dt="2022-04-25T01:47:14.093" v="85" actId="20577"/>
        <pc:sldMkLst>
          <pc:docMk/>
          <pc:sldMk cId="663251560" sldId="314"/>
        </pc:sldMkLst>
        <pc:spChg chg="mod">
          <ac:chgData name="Jack W Raymond" userId="S::jraymon@gmu.edu::3eeb1546-111f-4a70-9527-9e3d8db8208f" providerId="AD" clId="Web-{63182DF4-8EBC-A931-569B-D30F8878D725}" dt="2022-04-25T01:47:06.061" v="84" actId="20577"/>
          <ac:spMkLst>
            <pc:docMk/>
            <pc:sldMk cId="663251560" sldId="314"/>
            <ac:spMk id="3" creationId="{826EC87A-A732-297A-31C3-DF818B63C728}"/>
          </ac:spMkLst>
        </pc:spChg>
        <pc:spChg chg="mod">
          <ac:chgData name="Jack W Raymond" userId="S::jraymon@gmu.edu::3eeb1546-111f-4a70-9527-9e3d8db8208f" providerId="AD" clId="Web-{63182DF4-8EBC-A931-569B-D30F8878D725}" dt="2022-04-25T01:47:14.093" v="85" actId="20577"/>
          <ac:spMkLst>
            <pc:docMk/>
            <pc:sldMk cId="663251560" sldId="314"/>
            <ac:spMk id="7" creationId="{5DEA512B-184F-A2F1-5272-6ECCB8C6E488}"/>
          </ac:spMkLst>
        </pc:spChg>
      </pc:sldChg>
      <pc:sldChg chg="modSp">
        <pc:chgData name="Jack W Raymond" userId="S::jraymon@gmu.edu::3eeb1546-111f-4a70-9527-9e3d8db8208f" providerId="AD" clId="Web-{63182DF4-8EBC-A931-569B-D30F8878D725}" dt="2022-04-25T01:52:59.112" v="117" actId="1076"/>
        <pc:sldMkLst>
          <pc:docMk/>
          <pc:sldMk cId="1052393110" sldId="315"/>
        </pc:sldMkLst>
        <pc:picChg chg="mod">
          <ac:chgData name="Jack W Raymond" userId="S::jraymon@gmu.edu::3eeb1546-111f-4a70-9527-9e3d8db8208f" providerId="AD" clId="Web-{63182DF4-8EBC-A931-569B-D30F8878D725}" dt="2022-04-25T01:52:59.112" v="117" actId="1076"/>
          <ac:picMkLst>
            <pc:docMk/>
            <pc:sldMk cId="1052393110" sldId="315"/>
            <ac:picMk id="3" creationId="{E73B7950-FF2D-D31E-CB21-9AE10C951A40}"/>
          </ac:picMkLst>
        </pc:picChg>
      </pc:sldChg>
      <pc:sldChg chg="modSp">
        <pc:chgData name="Jack W Raymond" userId="S::jraymon@gmu.edu::3eeb1546-111f-4a70-9527-9e3d8db8208f" providerId="AD" clId="Web-{63182DF4-8EBC-A931-569B-D30F8878D725}" dt="2022-04-25T01:48:50.989" v="91"/>
        <pc:sldMkLst>
          <pc:docMk/>
          <pc:sldMk cId="203327379" sldId="318"/>
        </pc:sldMkLst>
        <pc:picChg chg="mod">
          <ac:chgData name="Jack W Raymond" userId="S::jraymon@gmu.edu::3eeb1546-111f-4a70-9527-9e3d8db8208f" providerId="AD" clId="Web-{63182DF4-8EBC-A931-569B-D30F8878D725}" dt="2022-04-25T01:48:50.989" v="91"/>
          <ac:picMkLst>
            <pc:docMk/>
            <pc:sldMk cId="203327379" sldId="318"/>
            <ac:picMk id="8" creationId="{3458E162-5814-68BB-2B17-78892677A8A1}"/>
          </ac:picMkLst>
        </pc:picChg>
      </pc:sldChg>
      <pc:sldChg chg="modSp">
        <pc:chgData name="Jack W Raymond" userId="S::jraymon@gmu.edu::3eeb1546-111f-4a70-9527-9e3d8db8208f" providerId="AD" clId="Web-{63182DF4-8EBC-A931-569B-D30F8878D725}" dt="2022-04-25T02:07:11.127" v="124" actId="20577"/>
        <pc:sldMkLst>
          <pc:docMk/>
          <pc:sldMk cId="4164498775" sldId="321"/>
        </pc:sldMkLst>
        <pc:spChg chg="mod">
          <ac:chgData name="Jack W Raymond" userId="S::jraymon@gmu.edu::3eeb1546-111f-4a70-9527-9e3d8db8208f" providerId="AD" clId="Web-{63182DF4-8EBC-A931-569B-D30F8878D725}" dt="2022-04-25T02:07:11.127" v="124" actId="20577"/>
          <ac:spMkLst>
            <pc:docMk/>
            <pc:sldMk cId="4164498775" sldId="321"/>
            <ac:spMk id="3" creationId="{80B3F5A3-EB6E-7B74-D858-57A0F8508BE2}"/>
          </ac:spMkLst>
        </pc:spChg>
      </pc:sldChg>
      <pc:sldChg chg="modSp">
        <pc:chgData name="Jack W Raymond" userId="S::jraymon@gmu.edu::3eeb1546-111f-4a70-9527-9e3d8db8208f" providerId="AD" clId="Web-{63182DF4-8EBC-A931-569B-D30F8878D725}" dt="2022-04-25T01:44:15.005" v="57" actId="20577"/>
        <pc:sldMkLst>
          <pc:docMk/>
          <pc:sldMk cId="1633746212" sldId="326"/>
        </pc:sldMkLst>
        <pc:spChg chg="mod">
          <ac:chgData name="Jack W Raymond" userId="S::jraymon@gmu.edu::3eeb1546-111f-4a70-9527-9e3d8db8208f" providerId="AD" clId="Web-{63182DF4-8EBC-A931-569B-D30F8878D725}" dt="2022-04-25T01:44:15.005" v="57" actId="20577"/>
          <ac:spMkLst>
            <pc:docMk/>
            <pc:sldMk cId="1633746212" sldId="326"/>
            <ac:spMk id="10" creationId="{A2133F1A-4DCD-4545-822E-7998B2C6D3A6}"/>
          </ac:spMkLst>
        </pc:spChg>
      </pc:sldChg>
      <pc:sldChg chg="modSp">
        <pc:chgData name="Jack W Raymond" userId="S::jraymon@gmu.edu::3eeb1546-111f-4a70-9527-9e3d8db8208f" providerId="AD" clId="Web-{63182DF4-8EBC-A931-569B-D30F8878D725}" dt="2022-04-25T01:44:18.865" v="59" actId="20577"/>
        <pc:sldMkLst>
          <pc:docMk/>
          <pc:sldMk cId="3467007461" sldId="327"/>
        </pc:sldMkLst>
        <pc:spChg chg="mod">
          <ac:chgData name="Jack W Raymond" userId="S::jraymon@gmu.edu::3eeb1546-111f-4a70-9527-9e3d8db8208f" providerId="AD" clId="Web-{63182DF4-8EBC-A931-569B-D30F8878D725}" dt="2022-04-25T01:44:18.865" v="59" actId="20577"/>
          <ac:spMkLst>
            <pc:docMk/>
            <pc:sldMk cId="3467007461" sldId="327"/>
            <ac:spMk id="2" creationId="{21AAFEF6-8A35-BB50-A97D-CDF7010C467E}"/>
          </ac:spMkLst>
        </pc:spChg>
      </pc:sldChg>
      <pc:sldChg chg="modSp">
        <pc:chgData name="Jack W Raymond" userId="S::jraymon@gmu.edu::3eeb1546-111f-4a70-9527-9e3d8db8208f" providerId="AD" clId="Web-{63182DF4-8EBC-A931-569B-D30F8878D725}" dt="2022-04-25T01:45:28.212" v="73" actId="20577"/>
        <pc:sldMkLst>
          <pc:docMk/>
          <pc:sldMk cId="1812053379" sldId="328"/>
        </pc:sldMkLst>
        <pc:spChg chg="mod">
          <ac:chgData name="Jack W Raymond" userId="S::jraymon@gmu.edu::3eeb1546-111f-4a70-9527-9e3d8db8208f" providerId="AD" clId="Web-{63182DF4-8EBC-A931-569B-D30F8878D725}" dt="2022-04-25T01:45:28.212" v="73" actId="20577"/>
          <ac:spMkLst>
            <pc:docMk/>
            <pc:sldMk cId="1812053379" sldId="328"/>
            <ac:spMk id="3" creationId="{7DB02F94-C0E9-B112-99A7-22F8717CBBC5}"/>
          </ac:spMkLst>
        </pc:spChg>
      </pc:sldChg>
      <pc:sldChg chg="modSp">
        <pc:chgData name="Jack W Raymond" userId="S::jraymon@gmu.edu::3eeb1546-111f-4a70-9527-9e3d8db8208f" providerId="AD" clId="Web-{63182DF4-8EBC-A931-569B-D30F8878D725}" dt="2022-04-25T01:44:22.271" v="61" actId="20577"/>
        <pc:sldMkLst>
          <pc:docMk/>
          <pc:sldMk cId="1092203083" sldId="330"/>
        </pc:sldMkLst>
        <pc:spChg chg="mod">
          <ac:chgData name="Jack W Raymond" userId="S::jraymon@gmu.edu::3eeb1546-111f-4a70-9527-9e3d8db8208f" providerId="AD" clId="Web-{63182DF4-8EBC-A931-569B-D30F8878D725}" dt="2022-04-25T01:44:22.271" v="61" actId="20577"/>
          <ac:spMkLst>
            <pc:docMk/>
            <pc:sldMk cId="1092203083" sldId="330"/>
            <ac:spMk id="9" creationId="{E1D45D1D-7EAB-6D39-0614-29F65F0E6F09}"/>
          </ac:spMkLst>
        </pc:spChg>
      </pc:sldChg>
      <pc:sldChg chg="modSp">
        <pc:chgData name="Jack W Raymond" userId="S::jraymon@gmu.edu::3eeb1546-111f-4a70-9527-9e3d8db8208f" providerId="AD" clId="Web-{63182DF4-8EBC-A931-569B-D30F8878D725}" dt="2022-04-25T01:44:24.552" v="63" actId="20577"/>
        <pc:sldMkLst>
          <pc:docMk/>
          <pc:sldMk cId="3866414149" sldId="331"/>
        </pc:sldMkLst>
        <pc:spChg chg="mod">
          <ac:chgData name="Jack W Raymond" userId="S::jraymon@gmu.edu::3eeb1546-111f-4a70-9527-9e3d8db8208f" providerId="AD" clId="Web-{63182DF4-8EBC-A931-569B-D30F8878D725}" dt="2022-04-25T01:44:24.552" v="63" actId="20577"/>
          <ac:spMkLst>
            <pc:docMk/>
            <pc:sldMk cId="3866414149" sldId="331"/>
            <ac:spMk id="7" creationId="{BBA56FA3-1CFB-20D6-2185-CEE590664B7A}"/>
          </ac:spMkLst>
        </pc:spChg>
      </pc:sldChg>
      <pc:sldChg chg="modSp">
        <pc:chgData name="Jack W Raymond" userId="S::jraymon@gmu.edu::3eeb1546-111f-4a70-9527-9e3d8db8208f" providerId="AD" clId="Web-{63182DF4-8EBC-A931-569B-D30F8878D725}" dt="2022-04-25T01:47:45.751" v="90" actId="20577"/>
        <pc:sldMkLst>
          <pc:docMk/>
          <pc:sldMk cId="2766292120" sldId="338"/>
        </pc:sldMkLst>
        <pc:spChg chg="mod">
          <ac:chgData name="Jack W Raymond" userId="S::jraymon@gmu.edu::3eeb1546-111f-4a70-9527-9e3d8db8208f" providerId="AD" clId="Web-{63182DF4-8EBC-A931-569B-D30F8878D725}" dt="2022-04-25T01:47:45.751" v="90" actId="20577"/>
          <ac:spMkLst>
            <pc:docMk/>
            <pc:sldMk cId="2766292120" sldId="338"/>
            <ac:spMk id="3" creationId="{88387540-EA14-C24B-D3DE-0C3C11E71442}"/>
          </ac:spMkLst>
        </pc:spChg>
        <pc:spChg chg="mod">
          <ac:chgData name="Jack W Raymond" userId="S::jraymon@gmu.edu::3eeb1546-111f-4a70-9527-9e3d8db8208f" providerId="AD" clId="Web-{63182DF4-8EBC-A931-569B-D30F8878D725}" dt="2022-04-25T01:47:32.578" v="87" actId="1076"/>
          <ac:spMkLst>
            <pc:docMk/>
            <pc:sldMk cId="2766292120" sldId="338"/>
            <ac:spMk id="5" creationId="{FC16523F-24BA-CFBB-E288-1423C2B8612C}"/>
          </ac:spMkLst>
        </pc:spChg>
      </pc:sldChg>
      <pc:sldChg chg="addSp delSp modSp">
        <pc:chgData name="Jack W Raymond" userId="S::jraymon@gmu.edu::3eeb1546-111f-4a70-9527-9e3d8db8208f" providerId="AD" clId="Web-{63182DF4-8EBC-A931-569B-D30F8878D725}" dt="2022-04-25T01:42:48.532" v="45"/>
        <pc:sldMkLst>
          <pc:docMk/>
          <pc:sldMk cId="2616954507" sldId="339"/>
        </pc:sldMkLst>
        <pc:spChg chg="del mod">
          <ac:chgData name="Jack W Raymond" userId="S::jraymon@gmu.edu::3eeb1546-111f-4a70-9527-9e3d8db8208f" providerId="AD" clId="Web-{63182DF4-8EBC-A931-569B-D30F8878D725}" dt="2022-04-25T01:40:21.805" v="4"/>
          <ac:spMkLst>
            <pc:docMk/>
            <pc:sldMk cId="2616954507" sldId="339"/>
            <ac:spMk id="2" creationId="{65B38DB0-CEC9-8343-EFFA-8014AF564953}"/>
          </ac:spMkLst>
        </pc:spChg>
        <pc:spChg chg="add mod">
          <ac:chgData name="Jack W Raymond" userId="S::jraymon@gmu.edu::3eeb1546-111f-4a70-9527-9e3d8db8208f" providerId="AD" clId="Web-{63182DF4-8EBC-A931-569B-D30F8878D725}" dt="2022-04-25T01:40:46.150" v="19" actId="20577"/>
          <ac:spMkLst>
            <pc:docMk/>
            <pc:sldMk cId="2616954507" sldId="339"/>
            <ac:spMk id="3" creationId="{59F28D36-77C1-8A4E-0512-6D7E91A8D49B}"/>
          </ac:spMkLst>
        </pc:spChg>
        <pc:spChg chg="del">
          <ac:chgData name="Jack W Raymond" userId="S::jraymon@gmu.edu::3eeb1546-111f-4a70-9527-9e3d8db8208f" providerId="AD" clId="Web-{63182DF4-8EBC-A931-569B-D30F8878D725}" dt="2022-04-25T01:42:48.532" v="45"/>
          <ac:spMkLst>
            <pc:docMk/>
            <pc:sldMk cId="2616954507" sldId="339"/>
            <ac:spMk id="6" creationId="{02A10310-3395-E958-C5F6-5B85881CCC3F}"/>
          </ac:spMkLst>
        </pc:spChg>
        <pc:picChg chg="mod">
          <ac:chgData name="Jack W Raymond" userId="S::jraymon@gmu.edu::3eeb1546-111f-4a70-9527-9e3d8db8208f" providerId="AD" clId="Web-{63182DF4-8EBC-A931-569B-D30F8878D725}" dt="2022-04-25T01:42:45.641" v="44" actId="1076"/>
          <ac:picMkLst>
            <pc:docMk/>
            <pc:sldMk cId="2616954507" sldId="339"/>
            <ac:picMk id="4" creationId="{B8D6BD8D-470F-6641-E33F-CD3EF0491652}"/>
          </ac:picMkLst>
        </pc:picChg>
      </pc:sldChg>
      <pc:sldChg chg="addSp delSp modSp">
        <pc:chgData name="Jack W Raymond" userId="S::jraymon@gmu.edu::3eeb1546-111f-4a70-9527-9e3d8db8208f" providerId="AD" clId="Web-{63182DF4-8EBC-A931-569B-D30F8878D725}" dt="2022-04-25T01:42:57.688" v="46" actId="1076"/>
        <pc:sldMkLst>
          <pc:docMk/>
          <pc:sldMk cId="589769676" sldId="340"/>
        </pc:sldMkLst>
        <pc:spChg chg="del">
          <ac:chgData name="Jack W Raymond" userId="S::jraymon@gmu.edu::3eeb1546-111f-4a70-9527-9e3d8db8208f" providerId="AD" clId="Web-{63182DF4-8EBC-A931-569B-D30F8878D725}" dt="2022-04-25T01:40:50.978" v="20"/>
          <ac:spMkLst>
            <pc:docMk/>
            <pc:sldMk cId="589769676" sldId="340"/>
            <ac:spMk id="2" creationId="{E9BEB05F-1A9B-3A7D-B9C7-75AA067335D4}"/>
          </ac:spMkLst>
        </pc:spChg>
        <pc:spChg chg="add del mod">
          <ac:chgData name="Jack W Raymond" userId="S::jraymon@gmu.edu::3eeb1546-111f-4a70-9527-9e3d8db8208f" providerId="AD" clId="Web-{63182DF4-8EBC-A931-569B-D30F8878D725}" dt="2022-04-25T01:40:59.416" v="22"/>
          <ac:spMkLst>
            <pc:docMk/>
            <pc:sldMk cId="589769676" sldId="340"/>
            <ac:spMk id="5" creationId="{57A5F6D7-6C8D-B844-877E-6988D2424E34}"/>
          </ac:spMkLst>
        </pc:spChg>
        <pc:spChg chg="add mod">
          <ac:chgData name="Jack W Raymond" userId="S::jraymon@gmu.edu::3eeb1546-111f-4a70-9527-9e3d8db8208f" providerId="AD" clId="Web-{63182DF4-8EBC-A931-569B-D30F8878D725}" dt="2022-04-25T01:41:01.854" v="23" actId="20577"/>
          <ac:spMkLst>
            <pc:docMk/>
            <pc:sldMk cId="589769676" sldId="340"/>
            <ac:spMk id="7" creationId="{5E79B5F5-B89B-6C65-E100-49332A7DFD19}"/>
          </ac:spMkLst>
        </pc:spChg>
        <pc:picChg chg="mod">
          <ac:chgData name="Jack W Raymond" userId="S::jraymon@gmu.edu::3eeb1546-111f-4a70-9527-9e3d8db8208f" providerId="AD" clId="Web-{63182DF4-8EBC-A931-569B-D30F8878D725}" dt="2022-04-25T01:42:57.688" v="46" actId="1076"/>
          <ac:picMkLst>
            <pc:docMk/>
            <pc:sldMk cId="589769676" sldId="340"/>
            <ac:picMk id="4" creationId="{29579BA6-00A8-27AA-2C2E-E46BA8F68BD9}"/>
          </ac:picMkLst>
        </pc:picChg>
      </pc:sldChg>
      <pc:sldChg chg="addSp delSp modSp">
        <pc:chgData name="Jack W Raymond" userId="S::jraymon@gmu.edu::3eeb1546-111f-4a70-9527-9e3d8db8208f" providerId="AD" clId="Web-{63182DF4-8EBC-A931-569B-D30F8878D725}" dt="2022-04-25T01:43:06.095" v="48"/>
        <pc:sldMkLst>
          <pc:docMk/>
          <pc:sldMk cId="2603043098" sldId="341"/>
        </pc:sldMkLst>
        <pc:spChg chg="del">
          <ac:chgData name="Jack W Raymond" userId="S::jraymon@gmu.edu::3eeb1546-111f-4a70-9527-9e3d8db8208f" providerId="AD" clId="Web-{63182DF4-8EBC-A931-569B-D30F8878D725}" dt="2022-04-25T01:41:06.292" v="24"/>
          <ac:spMkLst>
            <pc:docMk/>
            <pc:sldMk cId="2603043098" sldId="341"/>
            <ac:spMk id="2" creationId="{7CA45536-DE76-CE35-FBBB-8C4CA3A01916}"/>
          </ac:spMkLst>
        </pc:spChg>
        <pc:spChg chg="add del mod">
          <ac:chgData name="Jack W Raymond" userId="S::jraymon@gmu.edu::3eeb1546-111f-4a70-9527-9e3d8db8208f" providerId="AD" clId="Web-{63182DF4-8EBC-A931-569B-D30F8878D725}" dt="2022-04-25T01:41:13.151" v="26"/>
          <ac:spMkLst>
            <pc:docMk/>
            <pc:sldMk cId="2603043098" sldId="341"/>
            <ac:spMk id="5" creationId="{DBB64E37-5263-83B5-C0B4-A953EEBCC6DA}"/>
          </ac:spMkLst>
        </pc:spChg>
        <pc:spChg chg="del">
          <ac:chgData name="Jack W Raymond" userId="S::jraymon@gmu.edu::3eeb1546-111f-4a70-9527-9e3d8db8208f" providerId="AD" clId="Web-{63182DF4-8EBC-A931-569B-D30F8878D725}" dt="2022-04-25T01:43:06.095" v="48"/>
          <ac:spMkLst>
            <pc:docMk/>
            <pc:sldMk cId="2603043098" sldId="341"/>
            <ac:spMk id="6" creationId="{412FE398-1827-EA58-B794-D0178667EDD5}"/>
          </ac:spMkLst>
        </pc:spChg>
        <pc:spChg chg="add mod">
          <ac:chgData name="Jack W Raymond" userId="S::jraymon@gmu.edu::3eeb1546-111f-4a70-9527-9e3d8db8208f" providerId="AD" clId="Web-{63182DF4-8EBC-A931-569B-D30F8878D725}" dt="2022-04-25T01:41:15.652" v="27" actId="20577"/>
          <ac:spMkLst>
            <pc:docMk/>
            <pc:sldMk cId="2603043098" sldId="341"/>
            <ac:spMk id="8" creationId="{9205E79A-854D-E1BA-C955-22E1FB2EF812}"/>
          </ac:spMkLst>
        </pc:spChg>
        <pc:picChg chg="mod">
          <ac:chgData name="Jack W Raymond" userId="S::jraymon@gmu.edu::3eeb1546-111f-4a70-9527-9e3d8db8208f" providerId="AD" clId="Web-{63182DF4-8EBC-A931-569B-D30F8878D725}" dt="2022-04-25T01:43:03.595" v="47" actId="1076"/>
          <ac:picMkLst>
            <pc:docMk/>
            <pc:sldMk cId="2603043098" sldId="341"/>
            <ac:picMk id="4" creationId="{74035C0D-B562-6698-146F-B631C3DB48F9}"/>
          </ac:picMkLst>
        </pc:picChg>
      </pc:sldChg>
      <pc:sldChg chg="addSp delSp modSp">
        <pc:chgData name="Jack W Raymond" userId="S::jraymon@gmu.edu::3eeb1546-111f-4a70-9527-9e3d8db8208f" providerId="AD" clId="Web-{63182DF4-8EBC-A931-569B-D30F8878D725}" dt="2022-04-25T01:43:12.189" v="49" actId="1076"/>
        <pc:sldMkLst>
          <pc:docMk/>
          <pc:sldMk cId="432151535" sldId="342"/>
        </pc:sldMkLst>
        <pc:spChg chg="del">
          <ac:chgData name="Jack W Raymond" userId="S::jraymon@gmu.edu::3eeb1546-111f-4a70-9527-9e3d8db8208f" providerId="AD" clId="Web-{63182DF4-8EBC-A931-569B-D30F8878D725}" dt="2022-04-25T01:41:22.699" v="28"/>
          <ac:spMkLst>
            <pc:docMk/>
            <pc:sldMk cId="432151535" sldId="342"/>
            <ac:spMk id="2" creationId="{ABD8D268-0564-C5F6-618F-AB7BBB47D1E6}"/>
          </ac:spMkLst>
        </pc:spChg>
        <pc:spChg chg="del">
          <ac:chgData name="Jack W Raymond" userId="S::jraymon@gmu.edu::3eeb1546-111f-4a70-9527-9e3d8db8208f" providerId="AD" clId="Web-{63182DF4-8EBC-A931-569B-D30F8878D725}" dt="2022-04-25T01:41:43.872" v="35"/>
          <ac:spMkLst>
            <pc:docMk/>
            <pc:sldMk cId="432151535" sldId="342"/>
            <ac:spMk id="5" creationId="{60E52004-F148-CBFD-B9FC-6AFCB9ED6744}"/>
          </ac:spMkLst>
        </pc:spChg>
        <pc:spChg chg="add del mod">
          <ac:chgData name="Jack W Raymond" userId="S::jraymon@gmu.edu::3eeb1546-111f-4a70-9527-9e3d8db8208f" providerId="AD" clId="Web-{63182DF4-8EBC-A931-569B-D30F8878D725}" dt="2022-04-25T01:41:25.355" v="30"/>
          <ac:spMkLst>
            <pc:docMk/>
            <pc:sldMk cId="432151535" sldId="342"/>
            <ac:spMk id="6" creationId="{D7619A26-1E06-4066-24A4-44D0348A5FE7}"/>
          </ac:spMkLst>
        </pc:spChg>
        <pc:spChg chg="add mod">
          <ac:chgData name="Jack W Raymond" userId="S::jraymon@gmu.edu::3eeb1546-111f-4a70-9527-9e3d8db8208f" providerId="AD" clId="Web-{63182DF4-8EBC-A931-569B-D30F8878D725}" dt="2022-04-25T01:41:38.278" v="34" actId="20577"/>
          <ac:spMkLst>
            <pc:docMk/>
            <pc:sldMk cId="432151535" sldId="342"/>
            <ac:spMk id="8" creationId="{E9A4FF3C-4037-F7BF-2456-F3EC7DE637D5}"/>
          </ac:spMkLst>
        </pc:spChg>
        <pc:picChg chg="mod">
          <ac:chgData name="Jack W Raymond" userId="S::jraymon@gmu.edu::3eeb1546-111f-4a70-9527-9e3d8db8208f" providerId="AD" clId="Web-{63182DF4-8EBC-A931-569B-D30F8878D725}" dt="2022-04-25T01:43:12.189" v="49" actId="1076"/>
          <ac:picMkLst>
            <pc:docMk/>
            <pc:sldMk cId="432151535" sldId="342"/>
            <ac:picMk id="4" creationId="{87CA28A3-9A72-D1A2-445A-18707D740A61}"/>
          </ac:picMkLst>
        </pc:picChg>
      </pc:sldChg>
      <pc:sldChg chg="addSp delSp modSp">
        <pc:chgData name="Jack W Raymond" userId="S::jraymon@gmu.edu::3eeb1546-111f-4a70-9527-9e3d8db8208f" providerId="AD" clId="Web-{63182DF4-8EBC-A931-569B-D30F8878D725}" dt="2022-04-25T01:43:18.940" v="50" actId="1076"/>
        <pc:sldMkLst>
          <pc:docMk/>
          <pc:sldMk cId="1152583257" sldId="343"/>
        </pc:sldMkLst>
        <pc:spChg chg="del">
          <ac:chgData name="Jack W Raymond" userId="S::jraymon@gmu.edu::3eeb1546-111f-4a70-9527-9e3d8db8208f" providerId="AD" clId="Web-{63182DF4-8EBC-A931-569B-D30F8878D725}" dt="2022-04-25T01:41:57.232" v="39"/>
          <ac:spMkLst>
            <pc:docMk/>
            <pc:sldMk cId="1152583257" sldId="343"/>
            <ac:spMk id="2" creationId="{36A6F0F1-BA85-578D-D4AC-9E0B111D82AF}"/>
          </ac:spMkLst>
        </pc:spChg>
        <pc:spChg chg="add del mod">
          <ac:chgData name="Jack W Raymond" userId="S::jraymon@gmu.edu::3eeb1546-111f-4a70-9527-9e3d8db8208f" providerId="AD" clId="Web-{63182DF4-8EBC-A931-569B-D30F8878D725}" dt="2022-04-25T01:42:03.764" v="41" actId="20577"/>
          <ac:spMkLst>
            <pc:docMk/>
            <pc:sldMk cId="1152583257" sldId="343"/>
            <ac:spMk id="3" creationId="{FD5BB7E9-1B85-1CFF-BD03-D57A22708B69}"/>
          </ac:spMkLst>
        </pc:spChg>
        <pc:spChg chg="del">
          <ac:chgData name="Jack W Raymond" userId="S::jraymon@gmu.edu::3eeb1546-111f-4a70-9527-9e3d8db8208f" providerId="AD" clId="Web-{63182DF4-8EBC-A931-569B-D30F8878D725}" dt="2022-04-25T01:42:12.498" v="43"/>
          <ac:spMkLst>
            <pc:docMk/>
            <pc:sldMk cId="1152583257" sldId="343"/>
            <ac:spMk id="5" creationId="{658910BD-ABCA-5578-2C11-3E89ACC8D5B9}"/>
          </ac:spMkLst>
        </pc:spChg>
        <pc:spChg chg="del">
          <ac:chgData name="Jack W Raymond" userId="S::jraymon@gmu.edu::3eeb1546-111f-4a70-9527-9e3d8db8208f" providerId="AD" clId="Web-{63182DF4-8EBC-A931-569B-D30F8878D725}" dt="2022-04-25T01:42:08.779" v="42"/>
          <ac:spMkLst>
            <pc:docMk/>
            <pc:sldMk cId="1152583257" sldId="343"/>
            <ac:spMk id="6" creationId="{F48B4ED5-E099-E8E2-C208-EB174BB83CA0}"/>
          </ac:spMkLst>
        </pc:spChg>
        <pc:spChg chg="add del mod">
          <ac:chgData name="Jack W Raymond" userId="S::jraymon@gmu.edu::3eeb1546-111f-4a70-9527-9e3d8db8208f" providerId="AD" clId="Web-{63182DF4-8EBC-A931-569B-D30F8878D725}" dt="2022-04-25T01:42:00.935" v="40"/>
          <ac:spMkLst>
            <pc:docMk/>
            <pc:sldMk cId="1152583257" sldId="343"/>
            <ac:spMk id="9" creationId="{382A4CF8-E8A3-ECB1-083A-A4F91B2C83F1}"/>
          </ac:spMkLst>
        </pc:spChg>
        <pc:picChg chg="mod">
          <ac:chgData name="Jack W Raymond" userId="S::jraymon@gmu.edu::3eeb1546-111f-4a70-9527-9e3d8db8208f" providerId="AD" clId="Web-{63182DF4-8EBC-A931-569B-D30F8878D725}" dt="2022-04-25T01:43:18.940" v="50" actId="1076"/>
          <ac:picMkLst>
            <pc:docMk/>
            <pc:sldMk cId="1152583257" sldId="343"/>
            <ac:picMk id="4" creationId="{8C1B8919-2F6E-4121-B525-3D6F941575BF}"/>
          </ac:picMkLst>
        </pc:picChg>
      </pc:sldChg>
    </pc:docChg>
  </pc:docChgLst>
  <pc:docChgLst>
    <pc:chgData name="Kaitlyn Malone" userId="S::kmalone8@gmu.edu::dbb09e88-1b7a-49a2-a1db-51b814723125" providerId="AD" clId="Web-{73313C43-F8FF-4BF9-B2C7-860A7BE9C185}"/>
    <pc:docChg chg="addSld modSld">
      <pc:chgData name="Kaitlyn Malone" userId="S::kmalone8@gmu.edu::dbb09e88-1b7a-49a2-a1db-51b814723125" providerId="AD" clId="Web-{73313C43-F8FF-4BF9-B2C7-860A7BE9C185}" dt="2022-04-23T02:35:53.475" v="1724" actId="20577"/>
      <pc:docMkLst>
        <pc:docMk/>
      </pc:docMkLst>
      <pc:sldChg chg="modSp">
        <pc:chgData name="Kaitlyn Malone" userId="S::kmalone8@gmu.edu::dbb09e88-1b7a-49a2-a1db-51b814723125" providerId="AD" clId="Web-{73313C43-F8FF-4BF9-B2C7-860A7BE9C185}" dt="2022-04-23T01:25:57.379" v="330" actId="20577"/>
        <pc:sldMkLst>
          <pc:docMk/>
          <pc:sldMk cId="895862985" sldId="274"/>
        </pc:sldMkLst>
        <pc:spChg chg="mod">
          <ac:chgData name="Kaitlyn Malone" userId="S::kmalone8@gmu.edu::dbb09e88-1b7a-49a2-a1db-51b814723125" providerId="AD" clId="Web-{73313C43-F8FF-4BF9-B2C7-860A7BE9C185}" dt="2022-04-23T01:25:57.379" v="330" actId="20577"/>
          <ac:spMkLst>
            <pc:docMk/>
            <pc:sldMk cId="895862985" sldId="274"/>
            <ac:spMk id="3" creationId="{D8B2835D-21E6-5447-AE41-C6081359CA07}"/>
          </ac:spMkLst>
        </pc:spChg>
      </pc:sldChg>
      <pc:sldChg chg="modSp">
        <pc:chgData name="Kaitlyn Malone" userId="S::kmalone8@gmu.edu::dbb09e88-1b7a-49a2-a1db-51b814723125" providerId="AD" clId="Web-{73313C43-F8FF-4BF9-B2C7-860A7BE9C185}" dt="2022-04-23T02:33:45.129" v="1709" actId="20577"/>
        <pc:sldMkLst>
          <pc:docMk/>
          <pc:sldMk cId="908466436" sldId="303"/>
        </pc:sldMkLst>
        <pc:spChg chg="mod">
          <ac:chgData name="Kaitlyn Malone" userId="S::kmalone8@gmu.edu::dbb09e88-1b7a-49a2-a1db-51b814723125" providerId="AD" clId="Web-{73313C43-F8FF-4BF9-B2C7-860A7BE9C185}" dt="2022-04-23T02:33:45.129" v="1709" actId="20577"/>
          <ac:spMkLst>
            <pc:docMk/>
            <pc:sldMk cId="908466436" sldId="303"/>
            <ac:spMk id="3" creationId="{51B79955-A30B-4265-B02F-5E0B6CEDC705}"/>
          </ac:spMkLst>
        </pc:spChg>
      </pc:sldChg>
      <pc:sldChg chg="modSp">
        <pc:chgData name="Kaitlyn Malone" userId="S::kmalone8@gmu.edu::dbb09e88-1b7a-49a2-a1db-51b814723125" providerId="AD" clId="Web-{73313C43-F8FF-4BF9-B2C7-860A7BE9C185}" dt="2022-04-23T02:19:46.645" v="1706" actId="20577"/>
        <pc:sldMkLst>
          <pc:docMk/>
          <pc:sldMk cId="1672016405" sldId="320"/>
        </pc:sldMkLst>
        <pc:spChg chg="mod">
          <ac:chgData name="Kaitlyn Malone" userId="S::kmalone8@gmu.edu::dbb09e88-1b7a-49a2-a1db-51b814723125" providerId="AD" clId="Web-{73313C43-F8FF-4BF9-B2C7-860A7BE9C185}" dt="2022-04-23T02:19:46.645" v="1706" actId="20577"/>
          <ac:spMkLst>
            <pc:docMk/>
            <pc:sldMk cId="1672016405" sldId="320"/>
            <ac:spMk id="3" creationId="{856EDB0A-3430-A093-3261-0C204F334A20}"/>
          </ac:spMkLst>
        </pc:spChg>
      </pc:sldChg>
      <pc:sldChg chg="modSp">
        <pc:chgData name="Kaitlyn Malone" userId="S::kmalone8@gmu.edu::dbb09e88-1b7a-49a2-a1db-51b814723125" providerId="AD" clId="Web-{73313C43-F8FF-4BF9-B2C7-860A7BE9C185}" dt="2022-04-23T02:34:14.552" v="1711" actId="20577"/>
        <pc:sldMkLst>
          <pc:docMk/>
          <pc:sldMk cId="691474590" sldId="325"/>
        </pc:sldMkLst>
        <pc:spChg chg="mod">
          <ac:chgData name="Kaitlyn Malone" userId="S::kmalone8@gmu.edu::dbb09e88-1b7a-49a2-a1db-51b814723125" providerId="AD" clId="Web-{73313C43-F8FF-4BF9-B2C7-860A7BE9C185}" dt="2022-04-23T02:34:14.552" v="1711" actId="20577"/>
          <ac:spMkLst>
            <pc:docMk/>
            <pc:sldMk cId="691474590" sldId="325"/>
            <ac:spMk id="11" creationId="{759A1F24-F87D-C204-9EFE-5A27FC1C9ED5}"/>
          </ac:spMkLst>
        </pc:spChg>
      </pc:sldChg>
      <pc:sldChg chg="modSp">
        <pc:chgData name="Kaitlyn Malone" userId="S::kmalone8@gmu.edu::dbb09e88-1b7a-49a2-a1db-51b814723125" providerId="AD" clId="Web-{73313C43-F8FF-4BF9-B2C7-860A7BE9C185}" dt="2022-04-23T02:35:39.397" v="1723" actId="20577"/>
        <pc:sldMkLst>
          <pc:docMk/>
          <pc:sldMk cId="1633746212" sldId="326"/>
        </pc:sldMkLst>
        <pc:spChg chg="mod">
          <ac:chgData name="Kaitlyn Malone" userId="S::kmalone8@gmu.edu::dbb09e88-1b7a-49a2-a1db-51b814723125" providerId="AD" clId="Web-{73313C43-F8FF-4BF9-B2C7-860A7BE9C185}" dt="2022-04-23T02:35:39.397" v="1723" actId="20577"/>
          <ac:spMkLst>
            <pc:docMk/>
            <pc:sldMk cId="1633746212" sldId="326"/>
            <ac:spMk id="18" creationId="{C227140C-7906-690A-CA39-FD614F0AED91}"/>
          </ac:spMkLst>
        </pc:spChg>
      </pc:sldChg>
      <pc:sldChg chg="modSp">
        <pc:chgData name="Kaitlyn Malone" userId="S::kmalone8@gmu.edu::dbb09e88-1b7a-49a2-a1db-51b814723125" providerId="AD" clId="Web-{73313C43-F8FF-4BF9-B2C7-860A7BE9C185}" dt="2022-04-23T02:19:10.739" v="1694" actId="20577"/>
        <pc:sldMkLst>
          <pc:docMk/>
          <pc:sldMk cId="3467007461" sldId="327"/>
        </pc:sldMkLst>
        <pc:spChg chg="mod">
          <ac:chgData name="Kaitlyn Malone" userId="S::kmalone8@gmu.edu::dbb09e88-1b7a-49a2-a1db-51b814723125" providerId="AD" clId="Web-{73313C43-F8FF-4BF9-B2C7-860A7BE9C185}" dt="2022-04-23T02:19:10.739" v="1694" actId="20577"/>
          <ac:spMkLst>
            <pc:docMk/>
            <pc:sldMk cId="3467007461" sldId="327"/>
            <ac:spMk id="3" creationId="{44E33E00-291D-CB22-B99D-19E1BF9E890B}"/>
          </ac:spMkLst>
        </pc:spChg>
      </pc:sldChg>
      <pc:sldChg chg="addSp delSp modSp add replId">
        <pc:chgData name="Kaitlyn Malone" userId="S::kmalone8@gmu.edu::dbb09e88-1b7a-49a2-a1db-51b814723125" providerId="AD" clId="Web-{73313C43-F8FF-4BF9-B2C7-860A7BE9C185}" dt="2022-04-23T02:35:53.475" v="1724" actId="20577"/>
        <pc:sldMkLst>
          <pc:docMk/>
          <pc:sldMk cId="3985658463" sldId="329"/>
        </pc:sldMkLst>
        <pc:spChg chg="mod">
          <ac:chgData name="Kaitlyn Malone" userId="S::kmalone8@gmu.edu::dbb09e88-1b7a-49a2-a1db-51b814723125" providerId="AD" clId="Web-{73313C43-F8FF-4BF9-B2C7-860A7BE9C185}" dt="2022-04-23T01:32:59.984" v="335" actId="20577"/>
          <ac:spMkLst>
            <pc:docMk/>
            <pc:sldMk cId="3985658463" sldId="329"/>
            <ac:spMk id="2" creationId="{21AAFEF6-8A35-BB50-A97D-CDF7010C467E}"/>
          </ac:spMkLst>
        </pc:spChg>
        <pc:spChg chg="del">
          <ac:chgData name="Kaitlyn Malone" userId="S::kmalone8@gmu.edu::dbb09e88-1b7a-49a2-a1db-51b814723125" providerId="AD" clId="Web-{73313C43-F8FF-4BF9-B2C7-860A7BE9C185}" dt="2022-04-23T01:48:01.533" v="419"/>
          <ac:spMkLst>
            <pc:docMk/>
            <pc:sldMk cId="3985658463" sldId="329"/>
            <ac:spMk id="3" creationId="{44E33E00-291D-CB22-B99D-19E1BF9E890B}"/>
          </ac:spMkLst>
        </pc:spChg>
        <pc:spChg chg="add mod">
          <ac:chgData name="Kaitlyn Malone" userId="S::kmalone8@gmu.edu::dbb09e88-1b7a-49a2-a1db-51b814723125" providerId="AD" clId="Web-{73313C43-F8FF-4BF9-B2C7-860A7BE9C185}" dt="2022-04-23T02:35:53.475" v="1724" actId="20577"/>
          <ac:spMkLst>
            <pc:docMk/>
            <pc:sldMk cId="3985658463" sldId="329"/>
            <ac:spMk id="6" creationId="{41A83D5E-0370-22DA-B1B5-8F87B860E2E5}"/>
          </ac:spMkLst>
        </pc:spChg>
        <pc:picChg chg="add mod ord">
          <ac:chgData name="Kaitlyn Malone" userId="S::kmalone8@gmu.edu::dbb09e88-1b7a-49a2-a1db-51b814723125" providerId="AD" clId="Web-{73313C43-F8FF-4BF9-B2C7-860A7BE9C185}" dt="2022-04-23T01:48:10.502" v="420" actId="1076"/>
          <ac:picMkLst>
            <pc:docMk/>
            <pc:sldMk cId="3985658463" sldId="329"/>
            <ac:picMk id="5" creationId="{2F6FD1B1-47BB-513E-A07B-E3ED9A64FFDC}"/>
          </ac:picMkLst>
        </pc:picChg>
      </pc:sldChg>
      <pc:sldChg chg="addSp delSp modSp add replId">
        <pc:chgData name="Kaitlyn Malone" userId="S::kmalone8@gmu.edu::dbb09e88-1b7a-49a2-a1db-51b814723125" providerId="AD" clId="Web-{73313C43-F8FF-4BF9-B2C7-860A7BE9C185}" dt="2022-04-23T01:57:24.121" v="1357" actId="14100"/>
        <pc:sldMkLst>
          <pc:docMk/>
          <pc:sldMk cId="1092203083" sldId="330"/>
        </pc:sldMkLst>
        <pc:spChg chg="mod">
          <ac:chgData name="Kaitlyn Malone" userId="S::kmalone8@gmu.edu::dbb09e88-1b7a-49a2-a1db-51b814723125" providerId="AD" clId="Web-{73313C43-F8FF-4BF9-B2C7-860A7BE9C185}" dt="2022-04-23T01:33:03.109" v="340" actId="20577"/>
          <ac:spMkLst>
            <pc:docMk/>
            <pc:sldMk cId="1092203083" sldId="330"/>
            <ac:spMk id="2" creationId="{21AAFEF6-8A35-BB50-A97D-CDF7010C467E}"/>
          </ac:spMkLst>
        </pc:spChg>
        <pc:spChg chg="del">
          <ac:chgData name="Kaitlyn Malone" userId="S::kmalone8@gmu.edu::dbb09e88-1b7a-49a2-a1db-51b814723125" providerId="AD" clId="Web-{73313C43-F8FF-4BF9-B2C7-860A7BE9C185}" dt="2022-04-23T01:56:07.417" v="1118"/>
          <ac:spMkLst>
            <pc:docMk/>
            <pc:sldMk cId="1092203083" sldId="330"/>
            <ac:spMk id="3" creationId="{44E33E00-291D-CB22-B99D-19E1BF9E890B}"/>
          </ac:spMkLst>
        </pc:spChg>
        <pc:spChg chg="add mod">
          <ac:chgData name="Kaitlyn Malone" userId="S::kmalone8@gmu.edu::dbb09e88-1b7a-49a2-a1db-51b814723125" providerId="AD" clId="Web-{73313C43-F8FF-4BF9-B2C7-860A7BE9C185}" dt="2022-04-23T01:57:24.121" v="1357" actId="14100"/>
          <ac:spMkLst>
            <pc:docMk/>
            <pc:sldMk cId="1092203083" sldId="330"/>
            <ac:spMk id="6" creationId="{583FD8DD-7CB8-A754-F79E-22B2C4F3099C}"/>
          </ac:spMkLst>
        </pc:spChg>
        <pc:picChg chg="add mod ord">
          <ac:chgData name="Kaitlyn Malone" userId="S::kmalone8@gmu.edu::dbb09e88-1b7a-49a2-a1db-51b814723125" providerId="AD" clId="Web-{73313C43-F8FF-4BF9-B2C7-860A7BE9C185}" dt="2022-04-23T01:56:09.636" v="1119" actId="1076"/>
          <ac:picMkLst>
            <pc:docMk/>
            <pc:sldMk cId="1092203083" sldId="330"/>
            <ac:picMk id="5" creationId="{96EC0DCA-D052-AF3A-5A1D-2222519F617E}"/>
          </ac:picMkLst>
        </pc:picChg>
      </pc:sldChg>
      <pc:sldChg chg="addSp delSp modSp add replId">
        <pc:chgData name="Kaitlyn Malone" userId="S::kmalone8@gmu.edu::dbb09e88-1b7a-49a2-a1db-51b814723125" providerId="AD" clId="Web-{73313C43-F8FF-4BF9-B2C7-860A7BE9C185}" dt="2022-04-23T02:00:59.938" v="1648" actId="20577"/>
        <pc:sldMkLst>
          <pc:docMk/>
          <pc:sldMk cId="3866414149" sldId="331"/>
        </pc:sldMkLst>
        <pc:spChg chg="mod">
          <ac:chgData name="Kaitlyn Malone" userId="S::kmalone8@gmu.edu::dbb09e88-1b7a-49a2-a1db-51b814723125" providerId="AD" clId="Web-{73313C43-F8FF-4BF9-B2C7-860A7BE9C185}" dt="2022-04-23T02:00:59.938" v="1648" actId="20577"/>
          <ac:spMkLst>
            <pc:docMk/>
            <pc:sldMk cId="3866414149" sldId="331"/>
            <ac:spMk id="6" creationId="{583FD8DD-7CB8-A754-F79E-22B2C4F3099C}"/>
          </ac:spMkLst>
        </pc:spChg>
        <pc:spChg chg="add del mod">
          <ac:chgData name="Kaitlyn Malone" userId="S::kmalone8@gmu.edu::dbb09e88-1b7a-49a2-a1db-51b814723125" providerId="AD" clId="Web-{73313C43-F8FF-4BF9-B2C7-860A7BE9C185}" dt="2022-04-23T01:58:10.403" v="1365"/>
          <ac:spMkLst>
            <pc:docMk/>
            <pc:sldMk cId="3866414149" sldId="331"/>
            <ac:spMk id="7" creationId="{0559F79E-4C29-5513-AB7E-FA2123EE043C}"/>
          </ac:spMkLst>
        </pc:spChg>
        <pc:spChg chg="add del mod">
          <ac:chgData name="Kaitlyn Malone" userId="S::kmalone8@gmu.edu::dbb09e88-1b7a-49a2-a1db-51b814723125" providerId="AD" clId="Web-{73313C43-F8FF-4BF9-B2C7-860A7BE9C185}" dt="2022-04-23T01:58:02.294" v="1364"/>
          <ac:spMkLst>
            <pc:docMk/>
            <pc:sldMk cId="3866414149" sldId="331"/>
            <ac:spMk id="8" creationId="{E8583E8A-AA36-2969-1F19-A4BD0FD48B6B}"/>
          </ac:spMkLst>
        </pc:spChg>
        <pc:picChg chg="del">
          <ac:chgData name="Kaitlyn Malone" userId="S::kmalone8@gmu.edu::dbb09e88-1b7a-49a2-a1db-51b814723125" providerId="AD" clId="Web-{73313C43-F8FF-4BF9-B2C7-860A7BE9C185}" dt="2022-04-23T01:57:42.762" v="1359"/>
          <ac:picMkLst>
            <pc:docMk/>
            <pc:sldMk cId="3866414149" sldId="331"/>
            <ac:picMk id="5" creationId="{96EC0DCA-D052-AF3A-5A1D-2222519F617E}"/>
          </ac:picMkLst>
        </pc:picChg>
        <pc:picChg chg="add mod ord">
          <ac:chgData name="Kaitlyn Malone" userId="S::kmalone8@gmu.edu::dbb09e88-1b7a-49a2-a1db-51b814723125" providerId="AD" clId="Web-{73313C43-F8FF-4BF9-B2C7-860A7BE9C185}" dt="2022-04-23T01:58:15.404" v="1367" actId="1076"/>
          <ac:picMkLst>
            <pc:docMk/>
            <pc:sldMk cId="3866414149" sldId="331"/>
            <ac:picMk id="9" creationId="{6C508A2A-11C4-7364-DE30-5826BA8BC50B}"/>
          </ac:picMkLst>
        </pc:picChg>
      </pc:sldChg>
    </pc:docChg>
  </pc:docChgLst>
  <pc:docChgLst>
    <pc:chgData name="Vi N Nguyen" userId="S::vnguye67@gmu.edu::01dcba96-1774-4b50-a3af-055cb21a24ba" providerId="AD" clId="Web-{7A785EB4-B903-4B36-840A-5E6C15D50EBC}"/>
    <pc:docChg chg="modSld">
      <pc:chgData name="Vi N Nguyen" userId="S::vnguye67@gmu.edu::01dcba96-1774-4b50-a3af-055cb21a24ba" providerId="AD" clId="Web-{7A785EB4-B903-4B36-840A-5E6C15D50EBC}" dt="2022-04-24T17:42:28.553" v="66" actId="20577"/>
      <pc:docMkLst>
        <pc:docMk/>
      </pc:docMkLst>
      <pc:sldChg chg="delSp modSp">
        <pc:chgData name="Vi N Nguyen" userId="S::vnguye67@gmu.edu::01dcba96-1774-4b50-a3af-055cb21a24ba" providerId="AD" clId="Web-{7A785EB4-B903-4B36-840A-5E6C15D50EBC}" dt="2022-04-24T16:47:42.997" v="59" actId="20577"/>
        <pc:sldMkLst>
          <pc:docMk/>
          <pc:sldMk cId="2240239195" sldId="285"/>
        </pc:sldMkLst>
        <pc:spChg chg="mod">
          <ac:chgData name="Vi N Nguyen" userId="S::vnguye67@gmu.edu::01dcba96-1774-4b50-a3af-055cb21a24ba" providerId="AD" clId="Web-{7A785EB4-B903-4B36-840A-5E6C15D50EBC}" dt="2022-04-24T16:47:42.997" v="59" actId="20577"/>
          <ac:spMkLst>
            <pc:docMk/>
            <pc:sldMk cId="2240239195" sldId="285"/>
            <ac:spMk id="4" creationId="{ED585982-CB6F-46A5-3039-F47D7580DCB2}"/>
          </ac:spMkLst>
        </pc:spChg>
        <pc:spChg chg="del mod">
          <ac:chgData name="Vi N Nguyen" userId="S::vnguye67@gmu.edu::01dcba96-1774-4b50-a3af-055cb21a24ba" providerId="AD" clId="Web-{7A785EB4-B903-4B36-840A-5E6C15D50EBC}" dt="2022-04-24T16:47:40.575" v="58"/>
          <ac:spMkLst>
            <pc:docMk/>
            <pc:sldMk cId="2240239195" sldId="285"/>
            <ac:spMk id="6" creationId="{917C4587-3394-F6EE-7F62-E4D63F7047C9}"/>
          </ac:spMkLst>
        </pc:spChg>
      </pc:sldChg>
      <pc:sldChg chg="modSp">
        <pc:chgData name="Vi N Nguyen" userId="S::vnguye67@gmu.edu::01dcba96-1774-4b50-a3af-055cb21a24ba" providerId="AD" clId="Web-{7A785EB4-B903-4B36-840A-5E6C15D50EBC}" dt="2022-04-24T16:41:11.611" v="0" actId="1076"/>
        <pc:sldMkLst>
          <pc:docMk/>
          <pc:sldMk cId="433194311" sldId="290"/>
        </pc:sldMkLst>
        <pc:spChg chg="mod">
          <ac:chgData name="Vi N Nguyen" userId="S::vnguye67@gmu.edu::01dcba96-1774-4b50-a3af-055cb21a24ba" providerId="AD" clId="Web-{7A785EB4-B903-4B36-840A-5E6C15D50EBC}" dt="2022-04-24T16:41:11.611" v="0" actId="1076"/>
          <ac:spMkLst>
            <pc:docMk/>
            <pc:sldMk cId="433194311" sldId="290"/>
            <ac:spMk id="9" creationId="{C3F763E6-BD8F-4406-8966-49BAD9843C2D}"/>
          </ac:spMkLst>
        </pc:spChg>
      </pc:sldChg>
      <pc:sldChg chg="modSp">
        <pc:chgData name="Vi N Nguyen" userId="S::vnguye67@gmu.edu::01dcba96-1774-4b50-a3af-055cb21a24ba" providerId="AD" clId="Web-{7A785EB4-B903-4B36-840A-5E6C15D50EBC}" dt="2022-04-24T16:41:45.487" v="4"/>
        <pc:sldMkLst>
          <pc:docMk/>
          <pc:sldMk cId="834054872" sldId="299"/>
        </pc:sldMkLst>
        <pc:spChg chg="mod">
          <ac:chgData name="Vi N Nguyen" userId="S::vnguye67@gmu.edu::01dcba96-1774-4b50-a3af-055cb21a24ba" providerId="AD" clId="Web-{7A785EB4-B903-4B36-840A-5E6C15D50EBC}" dt="2022-04-24T16:41:45.487" v="4"/>
          <ac:spMkLst>
            <pc:docMk/>
            <pc:sldMk cId="834054872" sldId="299"/>
            <ac:spMk id="2" creationId="{D2D296D7-9369-2007-2708-9D9826BA089B}"/>
          </ac:spMkLst>
        </pc:spChg>
      </pc:sldChg>
      <pc:sldChg chg="modSp">
        <pc:chgData name="Vi N Nguyen" userId="S::vnguye67@gmu.edu::01dcba96-1774-4b50-a3af-055cb21a24ba" providerId="AD" clId="Web-{7A785EB4-B903-4B36-840A-5E6C15D50EBC}" dt="2022-04-24T16:43:32.740" v="16"/>
        <pc:sldMkLst>
          <pc:docMk/>
          <pc:sldMk cId="3874658595" sldId="300"/>
        </pc:sldMkLst>
        <pc:spChg chg="mod">
          <ac:chgData name="Vi N Nguyen" userId="S::vnguye67@gmu.edu::01dcba96-1774-4b50-a3af-055cb21a24ba" providerId="AD" clId="Web-{7A785EB4-B903-4B36-840A-5E6C15D50EBC}" dt="2022-04-24T16:43:32.740" v="16"/>
          <ac:spMkLst>
            <pc:docMk/>
            <pc:sldMk cId="3874658595" sldId="300"/>
            <ac:spMk id="2" creationId="{B68492BA-BA6B-5796-6A61-5C0EFA8B97A9}"/>
          </ac:spMkLst>
        </pc:spChg>
      </pc:sldChg>
      <pc:sldChg chg="modSp">
        <pc:chgData name="Vi N Nguyen" userId="S::vnguye67@gmu.edu::01dcba96-1774-4b50-a3af-055cb21a24ba" providerId="AD" clId="Web-{7A785EB4-B903-4B36-840A-5E6C15D50EBC}" dt="2022-04-24T16:43:18.146" v="14"/>
        <pc:sldMkLst>
          <pc:docMk/>
          <pc:sldMk cId="3704057077" sldId="301"/>
        </pc:sldMkLst>
        <pc:spChg chg="mod">
          <ac:chgData name="Vi N Nguyen" userId="S::vnguye67@gmu.edu::01dcba96-1774-4b50-a3af-055cb21a24ba" providerId="AD" clId="Web-{7A785EB4-B903-4B36-840A-5E6C15D50EBC}" dt="2022-04-24T16:43:18.146" v="14"/>
          <ac:spMkLst>
            <pc:docMk/>
            <pc:sldMk cId="3704057077" sldId="301"/>
            <ac:spMk id="2" creationId="{8BD85A44-B253-B4A9-186E-AFCAB9E82746}"/>
          </ac:spMkLst>
        </pc:spChg>
      </pc:sldChg>
      <pc:sldChg chg="modSp">
        <pc:chgData name="Vi N Nguyen" userId="S::vnguye67@gmu.edu::01dcba96-1774-4b50-a3af-055cb21a24ba" providerId="AD" clId="Web-{7A785EB4-B903-4B36-840A-5E6C15D50EBC}" dt="2022-04-24T16:44:48.148" v="29"/>
        <pc:sldMkLst>
          <pc:docMk/>
          <pc:sldMk cId="908466436" sldId="303"/>
        </pc:sldMkLst>
        <pc:spChg chg="mod">
          <ac:chgData name="Vi N Nguyen" userId="S::vnguye67@gmu.edu::01dcba96-1774-4b50-a3af-055cb21a24ba" providerId="AD" clId="Web-{7A785EB4-B903-4B36-840A-5E6C15D50EBC}" dt="2022-04-24T16:44:48.148" v="29"/>
          <ac:spMkLst>
            <pc:docMk/>
            <pc:sldMk cId="908466436" sldId="303"/>
            <ac:spMk id="2" creationId="{19EBEEA8-10EF-C40E-B343-28BFCFDA1206}"/>
          </ac:spMkLst>
        </pc:spChg>
      </pc:sldChg>
      <pc:sldChg chg="modSp">
        <pc:chgData name="Vi N Nguyen" userId="S::vnguye67@gmu.edu::01dcba96-1774-4b50-a3af-055cb21a24ba" providerId="AD" clId="Web-{7A785EB4-B903-4B36-840A-5E6C15D50EBC}" dt="2022-04-24T17:42:28.553" v="66" actId="20577"/>
        <pc:sldMkLst>
          <pc:docMk/>
          <pc:sldMk cId="1581334405" sldId="304"/>
        </pc:sldMkLst>
        <pc:spChg chg="mod">
          <ac:chgData name="Vi N Nguyen" userId="S::vnguye67@gmu.edu::01dcba96-1774-4b50-a3af-055cb21a24ba" providerId="AD" clId="Web-{7A785EB4-B903-4B36-840A-5E6C15D50EBC}" dt="2022-04-24T16:45:42.947" v="39"/>
          <ac:spMkLst>
            <pc:docMk/>
            <pc:sldMk cId="1581334405" sldId="304"/>
            <ac:spMk id="2" creationId="{021ACE8E-B1EA-029C-4828-BC47BDD39B41}"/>
          </ac:spMkLst>
        </pc:spChg>
        <pc:spChg chg="mod">
          <ac:chgData name="Vi N Nguyen" userId="S::vnguye67@gmu.edu::01dcba96-1774-4b50-a3af-055cb21a24ba" providerId="AD" clId="Web-{7A785EB4-B903-4B36-840A-5E6C15D50EBC}" dt="2022-04-24T17:42:28.553" v="66" actId="20577"/>
          <ac:spMkLst>
            <pc:docMk/>
            <pc:sldMk cId="1581334405" sldId="304"/>
            <ac:spMk id="3" creationId="{2717820B-E53A-26BE-4512-AE18FE225BC2}"/>
          </ac:spMkLst>
        </pc:spChg>
      </pc:sldChg>
      <pc:sldChg chg="modSp">
        <pc:chgData name="Vi N Nguyen" userId="S::vnguye67@gmu.edu::01dcba96-1774-4b50-a3af-055cb21a24ba" providerId="AD" clId="Web-{7A785EB4-B903-4B36-840A-5E6C15D50EBC}" dt="2022-04-24T16:46:17.541" v="45"/>
        <pc:sldMkLst>
          <pc:docMk/>
          <pc:sldMk cId="3191922199" sldId="306"/>
        </pc:sldMkLst>
        <pc:spChg chg="mod">
          <ac:chgData name="Vi N Nguyen" userId="S::vnguye67@gmu.edu::01dcba96-1774-4b50-a3af-055cb21a24ba" providerId="AD" clId="Web-{7A785EB4-B903-4B36-840A-5E6C15D50EBC}" dt="2022-04-24T16:46:17.541" v="45"/>
          <ac:spMkLst>
            <pc:docMk/>
            <pc:sldMk cId="3191922199" sldId="306"/>
            <ac:spMk id="2" creationId="{0CCB77C3-6C8B-2B5B-F20E-04BB368BAF71}"/>
          </ac:spMkLst>
        </pc:spChg>
      </pc:sldChg>
      <pc:sldChg chg="modSp">
        <pc:chgData name="Vi N Nguyen" userId="S::vnguye67@gmu.edu::01dcba96-1774-4b50-a3af-055cb21a24ba" providerId="AD" clId="Web-{7A785EB4-B903-4B36-840A-5E6C15D50EBC}" dt="2022-04-24T16:41:53.300" v="6"/>
        <pc:sldMkLst>
          <pc:docMk/>
          <pc:sldMk cId="1250802702" sldId="307"/>
        </pc:sldMkLst>
        <pc:spChg chg="mod">
          <ac:chgData name="Vi N Nguyen" userId="S::vnguye67@gmu.edu::01dcba96-1774-4b50-a3af-055cb21a24ba" providerId="AD" clId="Web-{7A785EB4-B903-4B36-840A-5E6C15D50EBC}" dt="2022-04-24T16:41:53.300" v="6"/>
          <ac:spMkLst>
            <pc:docMk/>
            <pc:sldMk cId="1250802702" sldId="307"/>
            <ac:spMk id="2" creationId="{3AEBA3B1-22A7-5FD9-3162-C57AA5782E98}"/>
          </ac:spMkLst>
        </pc:spChg>
      </pc:sldChg>
      <pc:sldChg chg="modSp">
        <pc:chgData name="Vi N Nguyen" userId="S::vnguye67@gmu.edu::01dcba96-1774-4b50-a3af-055cb21a24ba" providerId="AD" clId="Web-{7A785EB4-B903-4B36-840A-5E6C15D50EBC}" dt="2022-04-24T16:44:06.272" v="22"/>
        <pc:sldMkLst>
          <pc:docMk/>
          <pc:sldMk cId="4082275603" sldId="308"/>
        </pc:sldMkLst>
        <pc:spChg chg="mod">
          <ac:chgData name="Vi N Nguyen" userId="S::vnguye67@gmu.edu::01dcba96-1774-4b50-a3af-055cb21a24ba" providerId="AD" clId="Web-{7A785EB4-B903-4B36-840A-5E6C15D50EBC}" dt="2022-04-24T16:44:06.272" v="22"/>
          <ac:spMkLst>
            <pc:docMk/>
            <pc:sldMk cId="4082275603" sldId="308"/>
            <ac:spMk id="2" creationId="{B904E54A-9DF3-537A-FA03-C51528B2A82F}"/>
          </ac:spMkLst>
        </pc:spChg>
      </pc:sldChg>
      <pc:sldChg chg="modSp">
        <pc:chgData name="Vi N Nguyen" userId="S::vnguye67@gmu.edu::01dcba96-1774-4b50-a3af-055cb21a24ba" providerId="AD" clId="Web-{7A785EB4-B903-4B36-840A-5E6C15D50EBC}" dt="2022-04-24T16:42:23.488" v="9"/>
        <pc:sldMkLst>
          <pc:docMk/>
          <pc:sldMk cId="3548448089" sldId="310"/>
        </pc:sldMkLst>
        <pc:spChg chg="mod">
          <ac:chgData name="Vi N Nguyen" userId="S::vnguye67@gmu.edu::01dcba96-1774-4b50-a3af-055cb21a24ba" providerId="AD" clId="Web-{7A785EB4-B903-4B36-840A-5E6C15D50EBC}" dt="2022-04-24T16:42:23.488" v="9"/>
          <ac:spMkLst>
            <pc:docMk/>
            <pc:sldMk cId="3548448089" sldId="310"/>
            <ac:spMk id="2" creationId="{D2D296D7-9369-2007-2708-9D9826BA089B}"/>
          </ac:spMkLst>
        </pc:spChg>
      </pc:sldChg>
      <pc:sldChg chg="modSp">
        <pc:chgData name="Vi N Nguyen" userId="S::vnguye67@gmu.edu::01dcba96-1774-4b50-a3af-055cb21a24ba" providerId="AD" clId="Web-{7A785EB4-B903-4B36-840A-5E6C15D50EBC}" dt="2022-04-24T16:42:34.457" v="11" actId="1076"/>
        <pc:sldMkLst>
          <pc:docMk/>
          <pc:sldMk cId="1517783059" sldId="312"/>
        </pc:sldMkLst>
        <pc:spChg chg="mod">
          <ac:chgData name="Vi N Nguyen" userId="S::vnguye67@gmu.edu::01dcba96-1774-4b50-a3af-055cb21a24ba" providerId="AD" clId="Web-{7A785EB4-B903-4B36-840A-5E6C15D50EBC}" dt="2022-04-24T16:42:34.457" v="11" actId="1076"/>
          <ac:spMkLst>
            <pc:docMk/>
            <pc:sldMk cId="1517783059" sldId="312"/>
            <ac:spMk id="2" creationId="{D2D296D7-9369-2007-2708-9D9826BA089B}"/>
          </ac:spMkLst>
        </pc:spChg>
      </pc:sldChg>
      <pc:sldChg chg="modSp">
        <pc:chgData name="Vi N Nguyen" userId="S::vnguye67@gmu.edu::01dcba96-1774-4b50-a3af-055cb21a24ba" providerId="AD" clId="Web-{7A785EB4-B903-4B36-840A-5E6C15D50EBC}" dt="2022-04-24T16:43:08.989" v="12"/>
        <pc:sldMkLst>
          <pc:docMk/>
          <pc:sldMk cId="2771286036" sldId="313"/>
        </pc:sldMkLst>
        <pc:spChg chg="mod">
          <ac:chgData name="Vi N Nguyen" userId="S::vnguye67@gmu.edu::01dcba96-1774-4b50-a3af-055cb21a24ba" providerId="AD" clId="Web-{7A785EB4-B903-4B36-840A-5E6C15D50EBC}" dt="2022-04-24T16:43:08.989" v="12"/>
          <ac:spMkLst>
            <pc:docMk/>
            <pc:sldMk cId="2771286036" sldId="313"/>
            <ac:spMk id="2" creationId="{D2D296D7-9369-2007-2708-9D9826BA089B}"/>
          </ac:spMkLst>
        </pc:spChg>
      </pc:sldChg>
      <pc:sldChg chg="modSp">
        <pc:chgData name="Vi N Nguyen" userId="S::vnguye67@gmu.edu::01dcba96-1774-4b50-a3af-055cb21a24ba" providerId="AD" clId="Web-{7A785EB4-B903-4B36-840A-5E6C15D50EBC}" dt="2022-04-24T16:46:43.323" v="50" actId="1076"/>
        <pc:sldMkLst>
          <pc:docMk/>
          <pc:sldMk cId="3673498154" sldId="316"/>
        </pc:sldMkLst>
        <pc:spChg chg="mod">
          <ac:chgData name="Vi N Nguyen" userId="S::vnguye67@gmu.edu::01dcba96-1774-4b50-a3af-055cb21a24ba" providerId="AD" clId="Web-{7A785EB4-B903-4B36-840A-5E6C15D50EBC}" dt="2022-04-24T16:46:43.323" v="50" actId="1076"/>
          <ac:spMkLst>
            <pc:docMk/>
            <pc:sldMk cId="3673498154" sldId="316"/>
            <ac:spMk id="2" creationId="{8817E41D-7213-2121-C76A-F79BC7F257CA}"/>
          </ac:spMkLst>
        </pc:spChg>
      </pc:sldChg>
      <pc:sldChg chg="modSp">
        <pc:chgData name="Vi N Nguyen" userId="S::vnguye67@gmu.edu::01dcba96-1774-4b50-a3af-055cb21a24ba" providerId="AD" clId="Web-{7A785EB4-B903-4B36-840A-5E6C15D50EBC}" dt="2022-04-24T16:43:46.350" v="18"/>
        <pc:sldMkLst>
          <pc:docMk/>
          <pc:sldMk cId="203327379" sldId="318"/>
        </pc:sldMkLst>
        <pc:spChg chg="mod">
          <ac:chgData name="Vi N Nguyen" userId="S::vnguye67@gmu.edu::01dcba96-1774-4b50-a3af-055cb21a24ba" providerId="AD" clId="Web-{7A785EB4-B903-4B36-840A-5E6C15D50EBC}" dt="2022-04-24T16:43:46.350" v="18"/>
          <ac:spMkLst>
            <pc:docMk/>
            <pc:sldMk cId="203327379" sldId="318"/>
            <ac:spMk id="2" creationId="{63C306BD-8DA6-3B86-3AF2-2FD4F4D0444E}"/>
          </ac:spMkLst>
        </pc:spChg>
      </pc:sldChg>
      <pc:sldChg chg="modSp">
        <pc:chgData name="Vi N Nguyen" userId="S::vnguye67@gmu.edu::01dcba96-1774-4b50-a3af-055cb21a24ba" providerId="AD" clId="Web-{7A785EB4-B903-4B36-840A-5E6C15D50EBC}" dt="2022-04-24T16:43:57.303" v="20"/>
        <pc:sldMkLst>
          <pc:docMk/>
          <pc:sldMk cId="4084475170" sldId="319"/>
        </pc:sldMkLst>
        <pc:spChg chg="mod">
          <ac:chgData name="Vi N Nguyen" userId="S::vnguye67@gmu.edu::01dcba96-1774-4b50-a3af-055cb21a24ba" providerId="AD" clId="Web-{7A785EB4-B903-4B36-840A-5E6C15D50EBC}" dt="2022-04-24T16:43:57.303" v="20"/>
          <ac:spMkLst>
            <pc:docMk/>
            <pc:sldMk cId="4084475170" sldId="319"/>
            <ac:spMk id="2" creationId="{63C306BD-8DA6-3B86-3AF2-2FD4F4D0444E}"/>
          </ac:spMkLst>
        </pc:spChg>
      </pc:sldChg>
      <pc:sldChg chg="modSp">
        <pc:chgData name="Vi N Nguyen" userId="S::vnguye67@gmu.edu::01dcba96-1774-4b50-a3af-055cb21a24ba" providerId="AD" clId="Web-{7A785EB4-B903-4B36-840A-5E6C15D50EBC}" dt="2022-04-24T16:46:03.994" v="43"/>
        <pc:sldMkLst>
          <pc:docMk/>
          <pc:sldMk cId="4164498775" sldId="321"/>
        </pc:sldMkLst>
        <pc:spChg chg="mod">
          <ac:chgData name="Vi N Nguyen" userId="S::vnguye67@gmu.edu::01dcba96-1774-4b50-a3af-055cb21a24ba" providerId="AD" clId="Web-{7A785EB4-B903-4B36-840A-5E6C15D50EBC}" dt="2022-04-24T16:46:03.994" v="43"/>
          <ac:spMkLst>
            <pc:docMk/>
            <pc:sldMk cId="4164498775" sldId="321"/>
            <ac:spMk id="2" creationId="{391CF9BE-F65D-820E-B85D-5729AA1457E2}"/>
          </ac:spMkLst>
        </pc:spChg>
      </pc:sldChg>
      <pc:sldChg chg="modSp">
        <pc:chgData name="Vi N Nguyen" userId="S::vnguye67@gmu.edu::01dcba96-1774-4b50-a3af-055cb21a24ba" providerId="AD" clId="Web-{7A785EB4-B903-4B36-840A-5E6C15D50EBC}" dt="2022-04-24T16:47:04.277" v="53" actId="1076"/>
        <pc:sldMkLst>
          <pc:docMk/>
          <pc:sldMk cId="2010526589" sldId="322"/>
        </pc:sldMkLst>
        <pc:spChg chg="mod">
          <ac:chgData name="Vi N Nguyen" userId="S::vnguye67@gmu.edu::01dcba96-1774-4b50-a3af-055cb21a24ba" providerId="AD" clId="Web-{7A785EB4-B903-4B36-840A-5E6C15D50EBC}" dt="2022-04-24T16:47:04.277" v="53" actId="1076"/>
          <ac:spMkLst>
            <pc:docMk/>
            <pc:sldMk cId="2010526589" sldId="322"/>
            <ac:spMk id="2" creationId="{F39AB0A2-0A92-30B7-5736-604E006CBE6D}"/>
          </ac:spMkLst>
        </pc:spChg>
      </pc:sldChg>
      <pc:sldChg chg="modSp">
        <pc:chgData name="Vi N Nguyen" userId="S::vnguye67@gmu.edu::01dcba96-1774-4b50-a3af-055cb21a24ba" providerId="AD" clId="Web-{7A785EB4-B903-4B36-840A-5E6C15D50EBC}" dt="2022-04-24T16:47:19.293" v="56" actId="1076"/>
        <pc:sldMkLst>
          <pc:docMk/>
          <pc:sldMk cId="2628782024" sldId="323"/>
        </pc:sldMkLst>
        <pc:spChg chg="mod">
          <ac:chgData name="Vi N Nguyen" userId="S::vnguye67@gmu.edu::01dcba96-1774-4b50-a3af-055cb21a24ba" providerId="AD" clId="Web-{7A785EB4-B903-4B36-840A-5E6C15D50EBC}" dt="2022-04-24T16:47:19.293" v="56" actId="1076"/>
          <ac:spMkLst>
            <pc:docMk/>
            <pc:sldMk cId="2628782024" sldId="323"/>
            <ac:spMk id="2" creationId="{F20C4E97-95C2-81B9-02CF-32396324D8D0}"/>
          </ac:spMkLst>
        </pc:spChg>
      </pc:sldChg>
      <pc:sldChg chg="modSp">
        <pc:chgData name="Vi N Nguyen" userId="S::vnguye67@gmu.edu::01dcba96-1774-4b50-a3af-055cb21a24ba" providerId="AD" clId="Web-{7A785EB4-B903-4B36-840A-5E6C15D50EBC}" dt="2022-04-24T16:44:15.007" v="24"/>
        <pc:sldMkLst>
          <pc:docMk/>
          <pc:sldMk cId="1729238562" sldId="324"/>
        </pc:sldMkLst>
        <pc:spChg chg="mod">
          <ac:chgData name="Vi N Nguyen" userId="S::vnguye67@gmu.edu::01dcba96-1774-4b50-a3af-055cb21a24ba" providerId="AD" clId="Web-{7A785EB4-B903-4B36-840A-5E6C15D50EBC}" dt="2022-04-24T16:44:15.007" v="24"/>
          <ac:spMkLst>
            <pc:docMk/>
            <pc:sldMk cId="1729238562" sldId="324"/>
            <ac:spMk id="2" creationId="{3521E943-D1DB-35F1-2F39-FF8108C966A7}"/>
          </ac:spMkLst>
        </pc:spChg>
      </pc:sldChg>
      <pc:sldChg chg="modSp">
        <pc:chgData name="Vi N Nguyen" userId="S::vnguye67@gmu.edu::01dcba96-1774-4b50-a3af-055cb21a24ba" providerId="AD" clId="Web-{7A785EB4-B903-4B36-840A-5E6C15D50EBC}" dt="2022-04-24T16:44:25.570" v="26"/>
        <pc:sldMkLst>
          <pc:docMk/>
          <pc:sldMk cId="691474590" sldId="325"/>
        </pc:sldMkLst>
        <pc:spChg chg="mod">
          <ac:chgData name="Vi N Nguyen" userId="S::vnguye67@gmu.edu::01dcba96-1774-4b50-a3af-055cb21a24ba" providerId="AD" clId="Web-{7A785EB4-B903-4B36-840A-5E6C15D50EBC}" dt="2022-04-24T16:44:25.570" v="26"/>
          <ac:spMkLst>
            <pc:docMk/>
            <pc:sldMk cId="691474590" sldId="325"/>
            <ac:spMk id="2" creationId="{3521E943-D1DB-35F1-2F39-FF8108C966A7}"/>
          </ac:spMkLst>
        </pc:spChg>
      </pc:sldChg>
      <pc:sldChg chg="modSp">
        <pc:chgData name="Vi N Nguyen" userId="S::vnguye67@gmu.edu::01dcba96-1774-4b50-a3af-055cb21a24ba" providerId="AD" clId="Web-{7A785EB4-B903-4B36-840A-5E6C15D50EBC}" dt="2022-04-24T16:44:35.414" v="28"/>
        <pc:sldMkLst>
          <pc:docMk/>
          <pc:sldMk cId="1633746212" sldId="326"/>
        </pc:sldMkLst>
        <pc:spChg chg="mod">
          <ac:chgData name="Vi N Nguyen" userId="S::vnguye67@gmu.edu::01dcba96-1774-4b50-a3af-055cb21a24ba" providerId="AD" clId="Web-{7A785EB4-B903-4B36-840A-5E6C15D50EBC}" dt="2022-04-24T16:44:35.414" v="28"/>
          <ac:spMkLst>
            <pc:docMk/>
            <pc:sldMk cId="1633746212" sldId="326"/>
            <ac:spMk id="2" creationId="{3521E943-D1DB-35F1-2F39-FF8108C966A7}"/>
          </ac:spMkLst>
        </pc:spChg>
      </pc:sldChg>
      <pc:sldChg chg="modSp">
        <pc:chgData name="Vi N Nguyen" userId="S::vnguye67@gmu.edu::01dcba96-1774-4b50-a3af-055cb21a24ba" providerId="AD" clId="Web-{7A785EB4-B903-4B36-840A-5E6C15D50EBC}" dt="2022-04-24T16:44:56.602" v="30"/>
        <pc:sldMkLst>
          <pc:docMk/>
          <pc:sldMk cId="3467007461" sldId="327"/>
        </pc:sldMkLst>
        <pc:spChg chg="mod">
          <ac:chgData name="Vi N Nguyen" userId="S::vnguye67@gmu.edu::01dcba96-1774-4b50-a3af-055cb21a24ba" providerId="AD" clId="Web-{7A785EB4-B903-4B36-840A-5E6C15D50EBC}" dt="2022-04-24T16:44:56.602" v="30"/>
          <ac:spMkLst>
            <pc:docMk/>
            <pc:sldMk cId="3467007461" sldId="327"/>
            <ac:spMk id="2" creationId="{21AAFEF6-8A35-BB50-A97D-CDF7010C467E}"/>
          </ac:spMkLst>
        </pc:spChg>
      </pc:sldChg>
      <pc:sldChg chg="modSp">
        <pc:chgData name="Vi N Nguyen" userId="S::vnguye67@gmu.edu::01dcba96-1774-4b50-a3af-055cb21a24ba" providerId="AD" clId="Web-{7A785EB4-B903-4B36-840A-5E6C15D50EBC}" dt="2022-04-24T16:46:26.120" v="47"/>
        <pc:sldMkLst>
          <pc:docMk/>
          <pc:sldMk cId="1812053379" sldId="328"/>
        </pc:sldMkLst>
        <pc:spChg chg="mod">
          <ac:chgData name="Vi N Nguyen" userId="S::vnguye67@gmu.edu::01dcba96-1774-4b50-a3af-055cb21a24ba" providerId="AD" clId="Web-{7A785EB4-B903-4B36-840A-5E6C15D50EBC}" dt="2022-04-24T16:46:26.120" v="47"/>
          <ac:spMkLst>
            <pc:docMk/>
            <pc:sldMk cId="1812053379" sldId="328"/>
            <ac:spMk id="2" creationId="{A073B06D-D806-8513-2690-A54C23565565}"/>
          </ac:spMkLst>
        </pc:spChg>
      </pc:sldChg>
      <pc:sldChg chg="modSp">
        <pc:chgData name="Vi N Nguyen" userId="S::vnguye67@gmu.edu::01dcba96-1774-4b50-a3af-055cb21a24ba" providerId="AD" clId="Web-{7A785EB4-B903-4B36-840A-5E6C15D50EBC}" dt="2022-04-24T16:45:20.446" v="34"/>
        <pc:sldMkLst>
          <pc:docMk/>
          <pc:sldMk cId="3985658463" sldId="329"/>
        </pc:sldMkLst>
        <pc:spChg chg="mod">
          <ac:chgData name="Vi N Nguyen" userId="S::vnguye67@gmu.edu::01dcba96-1774-4b50-a3af-055cb21a24ba" providerId="AD" clId="Web-{7A785EB4-B903-4B36-840A-5E6C15D50EBC}" dt="2022-04-24T16:45:20.446" v="34"/>
          <ac:spMkLst>
            <pc:docMk/>
            <pc:sldMk cId="3985658463" sldId="329"/>
            <ac:spMk id="2" creationId="{21AAFEF6-8A35-BB50-A97D-CDF7010C467E}"/>
          </ac:spMkLst>
        </pc:spChg>
        <pc:spChg chg="mod">
          <ac:chgData name="Vi N Nguyen" userId="S::vnguye67@gmu.edu::01dcba96-1774-4b50-a3af-055cb21a24ba" providerId="AD" clId="Web-{7A785EB4-B903-4B36-840A-5E6C15D50EBC}" dt="2022-04-24T16:45:06.696" v="31" actId="1076"/>
          <ac:spMkLst>
            <pc:docMk/>
            <pc:sldMk cId="3985658463" sldId="329"/>
            <ac:spMk id="6" creationId="{41A83D5E-0370-22DA-B1B5-8F87B860E2E5}"/>
          </ac:spMkLst>
        </pc:spChg>
        <pc:picChg chg="mod">
          <ac:chgData name="Vi N Nguyen" userId="S::vnguye67@gmu.edu::01dcba96-1774-4b50-a3af-055cb21a24ba" providerId="AD" clId="Web-{7A785EB4-B903-4B36-840A-5E6C15D50EBC}" dt="2022-04-24T16:45:11.602" v="32" actId="1076"/>
          <ac:picMkLst>
            <pc:docMk/>
            <pc:sldMk cId="3985658463" sldId="329"/>
            <ac:picMk id="5" creationId="{2F6FD1B1-47BB-513E-A07B-E3ED9A64FFDC}"/>
          </ac:picMkLst>
        </pc:picChg>
      </pc:sldChg>
      <pc:sldChg chg="modSp">
        <pc:chgData name="Vi N Nguyen" userId="S::vnguye67@gmu.edu::01dcba96-1774-4b50-a3af-055cb21a24ba" providerId="AD" clId="Web-{7A785EB4-B903-4B36-840A-5E6C15D50EBC}" dt="2022-04-24T16:45:31.243" v="36"/>
        <pc:sldMkLst>
          <pc:docMk/>
          <pc:sldMk cId="1092203083" sldId="330"/>
        </pc:sldMkLst>
        <pc:spChg chg="mod">
          <ac:chgData name="Vi N Nguyen" userId="S::vnguye67@gmu.edu::01dcba96-1774-4b50-a3af-055cb21a24ba" providerId="AD" clId="Web-{7A785EB4-B903-4B36-840A-5E6C15D50EBC}" dt="2022-04-24T16:45:31.243" v="36"/>
          <ac:spMkLst>
            <pc:docMk/>
            <pc:sldMk cId="1092203083" sldId="330"/>
            <ac:spMk id="2" creationId="{21AAFEF6-8A35-BB50-A97D-CDF7010C467E}"/>
          </ac:spMkLst>
        </pc:spChg>
      </pc:sldChg>
      <pc:sldChg chg="modSp">
        <pc:chgData name="Vi N Nguyen" userId="S::vnguye67@gmu.edu::01dcba96-1774-4b50-a3af-055cb21a24ba" providerId="AD" clId="Web-{7A785EB4-B903-4B36-840A-5E6C15D50EBC}" dt="2022-04-24T16:45:51.166" v="41"/>
        <pc:sldMkLst>
          <pc:docMk/>
          <pc:sldMk cId="3866414149" sldId="331"/>
        </pc:sldMkLst>
        <pc:spChg chg="mod">
          <ac:chgData name="Vi N Nguyen" userId="S::vnguye67@gmu.edu::01dcba96-1774-4b50-a3af-055cb21a24ba" providerId="AD" clId="Web-{7A785EB4-B903-4B36-840A-5E6C15D50EBC}" dt="2022-04-24T16:45:51.166" v="41"/>
          <ac:spMkLst>
            <pc:docMk/>
            <pc:sldMk cId="3866414149" sldId="331"/>
            <ac:spMk id="2" creationId="{21AAFEF6-8A35-BB50-A97D-CDF7010C467E}"/>
          </ac:spMkLst>
        </pc:spChg>
      </pc:sldChg>
      <pc:sldChg chg="delSp modSp">
        <pc:chgData name="Vi N Nguyen" userId="S::vnguye67@gmu.edu::01dcba96-1774-4b50-a3af-055cb21a24ba" providerId="AD" clId="Web-{7A785EB4-B903-4B36-840A-5E6C15D50EBC}" dt="2022-04-24T17:25:11.729" v="64"/>
        <pc:sldMkLst>
          <pc:docMk/>
          <pc:sldMk cId="42730291" sldId="333"/>
        </pc:sldMkLst>
        <pc:spChg chg="mod">
          <ac:chgData name="Vi N Nguyen" userId="S::vnguye67@gmu.edu::01dcba96-1774-4b50-a3af-055cb21a24ba" providerId="AD" clId="Web-{7A785EB4-B903-4B36-840A-5E6C15D50EBC}" dt="2022-04-24T17:24:10.477" v="60" actId="1076"/>
          <ac:spMkLst>
            <pc:docMk/>
            <pc:sldMk cId="42730291" sldId="333"/>
            <ac:spMk id="2" creationId="{D2D296D7-9369-2007-2708-9D9826BA089B}"/>
          </ac:spMkLst>
        </pc:spChg>
        <pc:spChg chg="del">
          <ac:chgData name="Vi N Nguyen" userId="S::vnguye67@gmu.edu::01dcba96-1774-4b50-a3af-055cb21a24ba" providerId="AD" clId="Web-{7A785EB4-B903-4B36-840A-5E6C15D50EBC}" dt="2022-04-24T17:24:55.463" v="61"/>
          <ac:spMkLst>
            <pc:docMk/>
            <pc:sldMk cId="42730291" sldId="333"/>
            <ac:spMk id="6" creationId="{0C623252-11B4-6E96-036D-1638B2B8787C}"/>
          </ac:spMkLst>
        </pc:spChg>
        <pc:spChg chg="del">
          <ac:chgData name="Vi N Nguyen" userId="S::vnguye67@gmu.edu::01dcba96-1774-4b50-a3af-055cb21a24ba" providerId="AD" clId="Web-{7A785EB4-B903-4B36-840A-5E6C15D50EBC}" dt="2022-04-24T17:25:11.729" v="64"/>
          <ac:spMkLst>
            <pc:docMk/>
            <pc:sldMk cId="42730291" sldId="333"/>
            <ac:spMk id="8" creationId="{E9D67E39-D24F-2117-27CE-BE11998ECCCC}"/>
          </ac:spMkLst>
        </pc:spChg>
        <pc:spChg chg="del">
          <ac:chgData name="Vi N Nguyen" userId="S::vnguye67@gmu.edu::01dcba96-1774-4b50-a3af-055cb21a24ba" providerId="AD" clId="Web-{7A785EB4-B903-4B36-840A-5E6C15D50EBC}" dt="2022-04-24T17:24:57.056" v="62"/>
          <ac:spMkLst>
            <pc:docMk/>
            <pc:sldMk cId="42730291" sldId="333"/>
            <ac:spMk id="10" creationId="{253C27F0-4F6F-4FB7-39FD-A9FC6D31AEAB}"/>
          </ac:spMkLst>
        </pc:spChg>
        <pc:spChg chg="del">
          <ac:chgData name="Vi N Nguyen" userId="S::vnguye67@gmu.edu::01dcba96-1774-4b50-a3af-055cb21a24ba" providerId="AD" clId="Web-{7A785EB4-B903-4B36-840A-5E6C15D50EBC}" dt="2022-04-24T17:24:58.213" v="63"/>
          <ac:spMkLst>
            <pc:docMk/>
            <pc:sldMk cId="42730291" sldId="333"/>
            <ac:spMk id="12" creationId="{D7A318C4-6AD9-383A-A9AC-DD17D34D89BE}"/>
          </ac:spMkLst>
        </pc:spChg>
      </pc:sldChg>
    </pc:docChg>
  </pc:docChgLst>
  <pc:docChgLst>
    <pc:chgData name="Jack W Raymond" userId="S::jraymon@gmu.edu::3eeb1546-111f-4a70-9527-9e3d8db8208f" providerId="AD" clId="Web-{91D311A1-A7FF-807E-BD68-88A8724B37CE}"/>
    <pc:docChg chg="modSld">
      <pc:chgData name="Jack W Raymond" userId="S::jraymon@gmu.edu::3eeb1546-111f-4a70-9527-9e3d8db8208f" providerId="AD" clId="Web-{91D311A1-A7FF-807E-BD68-88A8724B37CE}" dt="2022-04-21T21:07:05.689" v="10" actId="1076"/>
      <pc:docMkLst>
        <pc:docMk/>
      </pc:docMkLst>
      <pc:sldChg chg="addSp delSp modSp">
        <pc:chgData name="Jack W Raymond" userId="S::jraymon@gmu.edu::3eeb1546-111f-4a70-9527-9e3d8db8208f" providerId="AD" clId="Web-{91D311A1-A7FF-807E-BD68-88A8724B37CE}" dt="2022-04-21T21:07:05.689" v="10" actId="1076"/>
        <pc:sldMkLst>
          <pc:docMk/>
          <pc:sldMk cId="1052393110" sldId="315"/>
        </pc:sldMkLst>
        <pc:picChg chg="add mod">
          <ac:chgData name="Jack W Raymond" userId="S::jraymon@gmu.edu::3eeb1546-111f-4a70-9527-9e3d8db8208f" providerId="AD" clId="Web-{91D311A1-A7FF-807E-BD68-88A8724B37CE}" dt="2022-04-21T21:07:05.689" v="10" actId="1076"/>
          <ac:picMkLst>
            <pc:docMk/>
            <pc:sldMk cId="1052393110" sldId="315"/>
            <ac:picMk id="3" creationId="{E73B7950-FF2D-D31E-CB21-9AE10C951A40}"/>
          </ac:picMkLst>
        </pc:picChg>
        <pc:picChg chg="del">
          <ac:chgData name="Jack W Raymond" userId="S::jraymon@gmu.edu::3eeb1546-111f-4a70-9527-9e3d8db8208f" providerId="AD" clId="Web-{91D311A1-A7FF-807E-BD68-88A8724B37CE}" dt="2022-04-21T21:06:29.407" v="2"/>
          <ac:picMkLst>
            <pc:docMk/>
            <pc:sldMk cId="1052393110" sldId="315"/>
            <ac:picMk id="5" creationId="{B56911A7-0AC2-AF1A-217F-41DC1D76CE5C}"/>
          </ac:picMkLst>
        </pc:picChg>
      </pc:sldChg>
    </pc:docChg>
  </pc:docChgLst>
  <pc:docChgLst>
    <pc:chgData name="Joshua Michael Allen Minick" userId="S::jminick@gmu.edu::409f0672-f404-42eb-9d67-19dd9e429aa5" providerId="AD" clId="Web-{4226272B-EF83-40B3-B840-09E69AD6030C}"/>
    <pc:docChg chg="addSld modSld">
      <pc:chgData name="Joshua Michael Allen Minick" userId="S::jminick@gmu.edu::409f0672-f404-42eb-9d67-19dd9e429aa5" providerId="AD" clId="Web-{4226272B-EF83-40B3-B840-09E69AD6030C}" dt="2022-04-08T23:42:10.193" v="166" actId="20577"/>
      <pc:docMkLst>
        <pc:docMk/>
      </pc:docMkLst>
      <pc:sldChg chg="modSp">
        <pc:chgData name="Joshua Michael Allen Minick" userId="S::jminick@gmu.edu::409f0672-f404-42eb-9d67-19dd9e429aa5" providerId="AD" clId="Web-{4226272B-EF83-40B3-B840-09E69AD6030C}" dt="2022-04-08T23:37:52.806" v="72" actId="20577"/>
        <pc:sldMkLst>
          <pc:docMk/>
          <pc:sldMk cId="1471871557" sldId="302"/>
        </pc:sldMkLst>
        <pc:spChg chg="mod">
          <ac:chgData name="Joshua Michael Allen Minick" userId="S::jminick@gmu.edu::409f0672-f404-42eb-9d67-19dd9e429aa5" providerId="AD" clId="Web-{4226272B-EF83-40B3-B840-09E69AD6030C}" dt="2022-04-08T23:37:52.806" v="72" actId="20577"/>
          <ac:spMkLst>
            <pc:docMk/>
            <pc:sldMk cId="1471871557" sldId="302"/>
            <ac:spMk id="3" creationId="{F89BF84E-86D3-C0C8-7A2E-D7C4F1FEEE05}"/>
          </ac:spMkLst>
        </pc:spChg>
      </pc:sldChg>
      <pc:sldChg chg="modSp">
        <pc:chgData name="Joshua Michael Allen Minick" userId="S::jminick@gmu.edu::409f0672-f404-42eb-9d67-19dd9e429aa5" providerId="AD" clId="Web-{4226272B-EF83-40B3-B840-09E69AD6030C}" dt="2022-04-08T23:42:10.193" v="166" actId="20577"/>
        <pc:sldMkLst>
          <pc:docMk/>
          <pc:sldMk cId="908466436" sldId="303"/>
        </pc:sldMkLst>
        <pc:spChg chg="mod">
          <ac:chgData name="Joshua Michael Allen Minick" userId="S::jminick@gmu.edu::409f0672-f404-42eb-9d67-19dd9e429aa5" providerId="AD" clId="Web-{4226272B-EF83-40B3-B840-09E69AD6030C}" dt="2022-04-08T23:42:10.193" v="166" actId="20577"/>
          <ac:spMkLst>
            <pc:docMk/>
            <pc:sldMk cId="908466436" sldId="303"/>
            <ac:spMk id="3" creationId="{51B79955-A30B-4265-B02F-5E0B6CEDC705}"/>
          </ac:spMkLst>
        </pc:spChg>
      </pc:sldChg>
      <pc:sldChg chg="modSp">
        <pc:chgData name="Joshua Michael Allen Minick" userId="S::jminick@gmu.edu::409f0672-f404-42eb-9d67-19dd9e429aa5" providerId="AD" clId="Web-{4226272B-EF83-40B3-B840-09E69AD6030C}" dt="2022-04-08T23:33:54.034" v="59" actId="20577"/>
        <pc:sldMkLst>
          <pc:docMk/>
          <pc:sldMk cId="4082275603" sldId="308"/>
        </pc:sldMkLst>
        <pc:spChg chg="mod">
          <ac:chgData name="Joshua Michael Allen Minick" userId="S::jminick@gmu.edu::409f0672-f404-42eb-9d67-19dd9e429aa5" providerId="AD" clId="Web-{4226272B-EF83-40B3-B840-09E69AD6030C}" dt="2022-04-08T23:33:54.034" v="59" actId="20577"/>
          <ac:spMkLst>
            <pc:docMk/>
            <pc:sldMk cId="4082275603" sldId="308"/>
            <ac:spMk id="3" creationId="{05A4EE93-1E17-1378-214E-73D34DAB4FC0}"/>
          </ac:spMkLst>
        </pc:spChg>
      </pc:sldChg>
      <pc:sldChg chg="modSp add replId">
        <pc:chgData name="Joshua Michael Allen Minick" userId="S::jminick@gmu.edu::409f0672-f404-42eb-9d67-19dd9e429aa5" providerId="AD" clId="Web-{4226272B-EF83-40B3-B840-09E69AD6030C}" dt="2022-04-08T23:39:52.434" v="92" actId="20577"/>
        <pc:sldMkLst>
          <pc:docMk/>
          <pc:sldMk cId="1294368512" sldId="311"/>
        </pc:sldMkLst>
        <pc:spChg chg="mod">
          <ac:chgData name="Joshua Michael Allen Minick" userId="S::jminick@gmu.edu::409f0672-f404-42eb-9d67-19dd9e429aa5" providerId="AD" clId="Web-{4226272B-EF83-40B3-B840-09E69AD6030C}" dt="2022-04-08T23:39:52.434" v="92" actId="20577"/>
          <ac:spMkLst>
            <pc:docMk/>
            <pc:sldMk cId="1294368512" sldId="311"/>
            <ac:spMk id="3" creationId="{F89BF84E-86D3-C0C8-7A2E-D7C4F1FEEE05}"/>
          </ac:spMkLst>
        </pc:spChg>
      </pc:sldChg>
    </pc:docChg>
  </pc:docChgLst>
  <pc:docChgLst>
    <pc:chgData name="Kaitlyn Malone" userId="S::kmalone8@gmu.edu::dbb09e88-1b7a-49a2-a1db-51b814723125" providerId="AD" clId="Web-{9F4F1833-E4BD-4396-9BF3-20FFBF0BF577}"/>
    <pc:docChg chg="modSld">
      <pc:chgData name="Kaitlyn Malone" userId="S::kmalone8@gmu.edu::dbb09e88-1b7a-49a2-a1db-51b814723125" providerId="AD" clId="Web-{9F4F1833-E4BD-4396-9BF3-20FFBF0BF577}" dt="2022-04-24T17:34:48.841" v="1" actId="20577"/>
      <pc:docMkLst>
        <pc:docMk/>
      </pc:docMkLst>
      <pc:sldChg chg="modSp">
        <pc:chgData name="Kaitlyn Malone" userId="S::kmalone8@gmu.edu::dbb09e88-1b7a-49a2-a1db-51b814723125" providerId="AD" clId="Web-{9F4F1833-E4BD-4396-9BF3-20FFBF0BF577}" dt="2022-04-24T17:34:48.841" v="1" actId="20577"/>
        <pc:sldMkLst>
          <pc:docMk/>
          <pc:sldMk cId="1581334405" sldId="304"/>
        </pc:sldMkLst>
        <pc:spChg chg="mod">
          <ac:chgData name="Kaitlyn Malone" userId="S::kmalone8@gmu.edu::dbb09e88-1b7a-49a2-a1db-51b814723125" providerId="AD" clId="Web-{9F4F1833-E4BD-4396-9BF3-20FFBF0BF577}" dt="2022-04-24T17:34:48.841" v="1" actId="20577"/>
          <ac:spMkLst>
            <pc:docMk/>
            <pc:sldMk cId="1581334405" sldId="304"/>
            <ac:spMk id="3" creationId="{2717820B-E53A-26BE-4512-AE18FE225BC2}"/>
          </ac:spMkLst>
        </pc:spChg>
      </pc:sldChg>
    </pc:docChg>
  </pc:docChgLst>
  <pc:docChgLst>
    <pc:chgData name="Jack W Raymond" userId="S::jraymon@gmu.edu::3eeb1546-111f-4a70-9527-9e3d8db8208f" providerId="AD" clId="Web-{9F81C17E-AC91-4E9C-AEC7-E2AE675EC998}"/>
    <pc:docChg chg="modSld">
      <pc:chgData name="Jack W Raymond" userId="S::jraymon@gmu.edu::3eeb1546-111f-4a70-9527-9e3d8db8208f" providerId="AD" clId="Web-{9F81C17E-AC91-4E9C-AEC7-E2AE675EC998}" dt="2022-02-12T23:54:58.386" v="4"/>
      <pc:docMkLst>
        <pc:docMk/>
      </pc:docMkLst>
      <pc:sldChg chg="addSp delSp modSp">
        <pc:chgData name="Jack W Raymond" userId="S::jraymon@gmu.edu::3eeb1546-111f-4a70-9527-9e3d8db8208f" providerId="AD" clId="Web-{9F81C17E-AC91-4E9C-AEC7-E2AE675EC998}" dt="2022-02-12T23:54:58.386" v="4"/>
        <pc:sldMkLst>
          <pc:docMk/>
          <pc:sldMk cId="2966847289" sldId="286"/>
        </pc:sldMkLst>
        <pc:graphicFrameChg chg="add del mod modGraphic">
          <ac:chgData name="Jack W Raymond" userId="S::jraymon@gmu.edu::3eeb1546-111f-4a70-9527-9e3d8db8208f" providerId="AD" clId="Web-{9F81C17E-AC91-4E9C-AEC7-E2AE675EC998}" dt="2022-02-12T23:54:58.386" v="4"/>
          <ac:graphicFrameMkLst>
            <pc:docMk/>
            <pc:sldMk cId="2966847289" sldId="286"/>
            <ac:graphicFrameMk id="2" creationId="{73FAE4E4-3825-4EED-9033-E3DFB682BF5D}"/>
          </ac:graphicFrameMkLst>
        </pc:graphicFrameChg>
      </pc:sldChg>
    </pc:docChg>
  </pc:docChgLst>
  <pc:docChgLst>
    <pc:chgData name="Jack W Raymond" userId="S::jraymon@gmu.edu::3eeb1546-111f-4a70-9527-9e3d8db8208f" providerId="AD" clId="Web-{C093F4BF-6F7E-099F-E0C3-B972D34C9D3A}"/>
    <pc:docChg chg="modSld">
      <pc:chgData name="Jack W Raymond" userId="S::jraymon@gmu.edu::3eeb1546-111f-4a70-9527-9e3d8db8208f" providerId="AD" clId="Web-{C093F4BF-6F7E-099F-E0C3-B972D34C9D3A}" dt="2022-04-08T21:58:31.865" v="53" actId="20577"/>
      <pc:docMkLst>
        <pc:docMk/>
      </pc:docMkLst>
      <pc:sldChg chg="modSp">
        <pc:chgData name="Jack W Raymond" userId="S::jraymon@gmu.edu::3eeb1546-111f-4a70-9527-9e3d8db8208f" providerId="AD" clId="Web-{C093F4BF-6F7E-099F-E0C3-B972D34C9D3A}" dt="2022-04-08T21:58:08.239" v="51" actId="20577"/>
        <pc:sldMkLst>
          <pc:docMk/>
          <pc:sldMk cId="1250802702" sldId="307"/>
        </pc:sldMkLst>
        <pc:spChg chg="mod">
          <ac:chgData name="Jack W Raymond" userId="S::jraymon@gmu.edu::3eeb1546-111f-4a70-9527-9e3d8db8208f" providerId="AD" clId="Web-{C093F4BF-6F7E-099F-E0C3-B972D34C9D3A}" dt="2022-04-08T21:58:08.239" v="51" actId="20577"/>
          <ac:spMkLst>
            <pc:docMk/>
            <pc:sldMk cId="1250802702" sldId="307"/>
            <ac:spMk id="3" creationId="{175A8D38-7779-E2B0-B0EC-B2EC0E6DE5F1}"/>
          </ac:spMkLst>
        </pc:spChg>
      </pc:sldChg>
      <pc:sldChg chg="addSp delSp modSp">
        <pc:chgData name="Jack W Raymond" userId="S::jraymon@gmu.edu::3eeb1546-111f-4a70-9527-9e3d8db8208f" providerId="AD" clId="Web-{C093F4BF-6F7E-099F-E0C3-B972D34C9D3A}" dt="2022-04-08T21:58:31.865" v="53" actId="20577"/>
        <pc:sldMkLst>
          <pc:docMk/>
          <pc:sldMk cId="2450660299" sldId="309"/>
        </pc:sldMkLst>
        <pc:spChg chg="mod">
          <ac:chgData name="Jack W Raymond" userId="S::jraymon@gmu.edu::3eeb1546-111f-4a70-9527-9e3d8db8208f" providerId="AD" clId="Web-{C093F4BF-6F7E-099F-E0C3-B972D34C9D3A}" dt="2022-04-08T21:53:22.669" v="48" actId="20577"/>
          <ac:spMkLst>
            <pc:docMk/>
            <pc:sldMk cId="2450660299" sldId="309"/>
            <ac:spMk id="2" creationId="{8FD78969-85E1-B63C-AACA-DFC043404A2B}"/>
          </ac:spMkLst>
        </pc:spChg>
        <pc:spChg chg="del">
          <ac:chgData name="Jack W Raymond" userId="S::jraymon@gmu.edu::3eeb1546-111f-4a70-9527-9e3d8db8208f" providerId="AD" clId="Web-{C093F4BF-6F7E-099F-E0C3-B972D34C9D3A}" dt="2022-04-08T21:48:02.801" v="4"/>
          <ac:spMkLst>
            <pc:docMk/>
            <pc:sldMk cId="2450660299" sldId="309"/>
            <ac:spMk id="3" creationId="{420D417F-895D-EEE5-35EF-4D56CD147735}"/>
          </ac:spMkLst>
        </pc:spChg>
        <pc:spChg chg="add del mod">
          <ac:chgData name="Jack W Raymond" userId="S::jraymon@gmu.edu::3eeb1546-111f-4a70-9527-9e3d8db8208f" providerId="AD" clId="Web-{C093F4BF-6F7E-099F-E0C3-B972D34C9D3A}" dt="2022-04-08T21:52:22.230" v="33"/>
          <ac:spMkLst>
            <pc:docMk/>
            <pc:sldMk cId="2450660299" sldId="309"/>
            <ac:spMk id="6" creationId="{E29897E7-8653-8003-89C1-722B68D98E5D}"/>
          </ac:spMkLst>
        </pc:spChg>
        <pc:spChg chg="add del mod">
          <ac:chgData name="Jack W Raymond" userId="S::jraymon@gmu.edu::3eeb1546-111f-4a70-9527-9e3d8db8208f" providerId="AD" clId="Web-{C093F4BF-6F7E-099F-E0C3-B972D34C9D3A}" dt="2022-04-08T21:52:11.292" v="31"/>
          <ac:spMkLst>
            <pc:docMk/>
            <pc:sldMk cId="2450660299" sldId="309"/>
            <ac:spMk id="8" creationId="{ED035685-518D-6002-2FEF-64F316EFDD9B}"/>
          </ac:spMkLst>
        </pc:spChg>
        <pc:spChg chg="add mod">
          <ac:chgData name="Jack W Raymond" userId="S::jraymon@gmu.edu::3eeb1546-111f-4a70-9527-9e3d8db8208f" providerId="AD" clId="Web-{C093F4BF-6F7E-099F-E0C3-B972D34C9D3A}" dt="2022-04-08T21:51:23.181" v="18"/>
          <ac:spMkLst>
            <pc:docMk/>
            <pc:sldMk cId="2450660299" sldId="309"/>
            <ac:spMk id="10" creationId="{DF077699-ABC9-940C-C348-845373A20C50}"/>
          </ac:spMkLst>
        </pc:spChg>
        <pc:spChg chg="add">
          <ac:chgData name="Jack W Raymond" userId="S::jraymon@gmu.edu::3eeb1546-111f-4a70-9527-9e3d8db8208f" providerId="AD" clId="Web-{C093F4BF-6F7E-099F-E0C3-B972D34C9D3A}" dt="2022-04-08T21:47:57.426" v="3"/>
          <ac:spMkLst>
            <pc:docMk/>
            <pc:sldMk cId="2450660299" sldId="309"/>
            <ac:spMk id="12" creationId="{81A23C9D-1A9C-D415-54B8-5E38DA779A60}"/>
          </ac:spMkLst>
        </pc:spChg>
        <pc:spChg chg="add del mod">
          <ac:chgData name="Jack W Raymond" userId="S::jraymon@gmu.edu::3eeb1546-111f-4a70-9527-9e3d8db8208f" providerId="AD" clId="Web-{C093F4BF-6F7E-099F-E0C3-B972D34C9D3A}" dt="2022-04-08T21:58:31.865" v="53" actId="20577"/>
          <ac:spMkLst>
            <pc:docMk/>
            <pc:sldMk cId="2450660299" sldId="309"/>
            <ac:spMk id="14" creationId="{497F2DEA-1529-D460-53F5-1940FB4E427A}"/>
          </ac:spMkLst>
        </pc:spChg>
        <pc:spChg chg="add mod">
          <ac:chgData name="Jack W Raymond" userId="S::jraymon@gmu.edu::3eeb1546-111f-4a70-9527-9e3d8db8208f" providerId="AD" clId="Web-{C093F4BF-6F7E-099F-E0C3-B972D34C9D3A}" dt="2022-04-08T21:52:59.950" v="39" actId="20577"/>
          <ac:spMkLst>
            <pc:docMk/>
            <pc:sldMk cId="2450660299" sldId="309"/>
            <ac:spMk id="15" creationId="{4BE5AF87-5BA3-F9C2-9E7A-EA9C3C64A4AF}"/>
          </ac:spMkLst>
        </pc:spChg>
        <pc:spChg chg="add mod">
          <ac:chgData name="Jack W Raymond" userId="S::jraymon@gmu.edu::3eeb1546-111f-4a70-9527-9e3d8db8208f" providerId="AD" clId="Web-{C093F4BF-6F7E-099F-E0C3-B972D34C9D3A}" dt="2022-04-08T21:52:51.340" v="37" actId="20577"/>
          <ac:spMkLst>
            <pc:docMk/>
            <pc:sldMk cId="2450660299" sldId="309"/>
            <ac:spMk id="16" creationId="{D16FF434-201E-02C1-6D91-F71C4267D3F6}"/>
          </ac:spMkLst>
        </pc:spChg>
      </pc:sldChg>
    </pc:docChg>
  </pc:docChgLst>
  <pc:docChgLst>
    <pc:chgData name="Jack W Raymond" userId="S::jraymon@gmu.edu::3eeb1546-111f-4a70-9527-9e3d8db8208f" providerId="AD" clId="Web-{82C38806-1C8C-47C2-A6C0-0EEAB30AA3EE}"/>
    <pc:docChg chg="modSld">
      <pc:chgData name="Jack W Raymond" userId="S::jraymon@gmu.edu::3eeb1546-111f-4a70-9527-9e3d8db8208f" providerId="AD" clId="Web-{82C38806-1C8C-47C2-A6C0-0EEAB30AA3EE}" dt="2022-02-12T23:58:30.312" v="9"/>
      <pc:docMkLst>
        <pc:docMk/>
      </pc:docMkLst>
      <pc:sldChg chg="addSp delSp modSp">
        <pc:chgData name="Jack W Raymond" userId="S::jraymon@gmu.edu::3eeb1546-111f-4a70-9527-9e3d8db8208f" providerId="AD" clId="Web-{82C38806-1C8C-47C2-A6C0-0EEAB30AA3EE}" dt="2022-02-12T23:58:30.312" v="9"/>
        <pc:sldMkLst>
          <pc:docMk/>
          <pc:sldMk cId="2966847289" sldId="286"/>
        </pc:sldMkLst>
        <pc:spChg chg="add del mod">
          <ac:chgData name="Jack W Raymond" userId="S::jraymon@gmu.edu::3eeb1546-111f-4a70-9527-9e3d8db8208f" providerId="AD" clId="Web-{82C38806-1C8C-47C2-A6C0-0EEAB30AA3EE}" dt="2022-02-12T23:58:24.749" v="6"/>
          <ac:spMkLst>
            <pc:docMk/>
            <pc:sldMk cId="2966847289" sldId="286"/>
            <ac:spMk id="8" creationId="{317F899A-92B1-4F48-B9E7-A881E85AEA18}"/>
          </ac:spMkLst>
        </pc:spChg>
        <pc:graphicFrameChg chg="add del mod modGraphic">
          <ac:chgData name="Jack W Raymond" userId="S::jraymon@gmu.edu::3eeb1546-111f-4a70-9527-9e3d8db8208f" providerId="AD" clId="Web-{82C38806-1C8C-47C2-A6C0-0EEAB30AA3EE}" dt="2022-02-12T23:58:30.312" v="9"/>
          <ac:graphicFrameMkLst>
            <pc:docMk/>
            <pc:sldMk cId="2966847289" sldId="286"/>
            <ac:graphicFrameMk id="2" creationId="{69B3567E-5555-46E6-A07C-46D01DE391FD}"/>
          </ac:graphicFrameMkLst>
        </pc:graphicFrameChg>
        <pc:graphicFrameChg chg="add del">
          <ac:chgData name="Jack W Raymond" userId="S::jraymon@gmu.edu::3eeb1546-111f-4a70-9527-9e3d8db8208f" providerId="AD" clId="Web-{82C38806-1C8C-47C2-A6C0-0EEAB30AA3EE}" dt="2022-02-12T23:58:24.749" v="6"/>
          <ac:graphicFrameMkLst>
            <pc:docMk/>
            <pc:sldMk cId="2966847289" sldId="286"/>
            <ac:graphicFrameMk id="6" creationId="{77115824-DD5E-4788-9E01-505A7C28FAE8}"/>
          </ac:graphicFrameMkLst>
        </pc:graphicFrameChg>
      </pc:sldChg>
    </pc:docChg>
  </pc:docChgLst>
  <pc:docChgLst>
    <pc:chgData name="Kelly Ann Jessica Downer" userId="S::kdowner@gmu.edu::cf6fee6e-2cad-496f-9cf2-f5f81b2030f2" providerId="AD" clId="Web-{BD1F2709-F0E1-4B2E-82B5-AAFE5FCCF721}"/>
    <pc:docChg chg="modSld">
      <pc:chgData name="Kelly Ann Jessica Downer" userId="S::kdowner@gmu.edu::cf6fee6e-2cad-496f-9cf2-f5f81b2030f2" providerId="AD" clId="Web-{BD1F2709-F0E1-4B2E-82B5-AAFE5FCCF721}" dt="2022-04-24T16:42:14.139" v="3" actId="1076"/>
      <pc:docMkLst>
        <pc:docMk/>
      </pc:docMkLst>
      <pc:sldChg chg="modSp">
        <pc:chgData name="Kelly Ann Jessica Downer" userId="S::kdowner@gmu.edu::cf6fee6e-2cad-496f-9cf2-f5f81b2030f2" providerId="AD" clId="Web-{BD1F2709-F0E1-4B2E-82B5-AAFE5FCCF721}" dt="2022-04-24T16:41:37.810" v="0" actId="1076"/>
        <pc:sldMkLst>
          <pc:docMk/>
          <pc:sldMk cId="4269605776" sldId="273"/>
        </pc:sldMkLst>
        <pc:spChg chg="mod">
          <ac:chgData name="Kelly Ann Jessica Downer" userId="S::kdowner@gmu.edu::cf6fee6e-2cad-496f-9cf2-f5f81b2030f2" providerId="AD" clId="Web-{BD1F2709-F0E1-4B2E-82B5-AAFE5FCCF721}" dt="2022-04-24T16:41:37.810" v="0" actId="1076"/>
          <ac:spMkLst>
            <pc:docMk/>
            <pc:sldMk cId="4269605776" sldId="273"/>
            <ac:spMk id="2" creationId="{06FA6997-7037-9D42-B6CA-E27542BB91F6}"/>
          </ac:spMkLst>
        </pc:spChg>
      </pc:sldChg>
      <pc:sldChg chg="modSp">
        <pc:chgData name="Kelly Ann Jessica Downer" userId="S::kdowner@gmu.edu::cf6fee6e-2cad-496f-9cf2-f5f81b2030f2" providerId="AD" clId="Web-{BD1F2709-F0E1-4B2E-82B5-AAFE5FCCF721}" dt="2022-04-24T16:42:14.139" v="3" actId="1076"/>
        <pc:sldMkLst>
          <pc:docMk/>
          <pc:sldMk cId="3191922199" sldId="306"/>
        </pc:sldMkLst>
        <pc:spChg chg="mod">
          <ac:chgData name="Kelly Ann Jessica Downer" userId="S::kdowner@gmu.edu::cf6fee6e-2cad-496f-9cf2-f5f81b2030f2" providerId="AD" clId="Web-{BD1F2709-F0E1-4B2E-82B5-AAFE5FCCF721}" dt="2022-04-24T16:42:14.139" v="3" actId="1076"/>
          <ac:spMkLst>
            <pc:docMk/>
            <pc:sldMk cId="3191922199" sldId="306"/>
            <ac:spMk id="3" creationId="{3CE3B232-BAD1-4F4A-329D-EC804045306B}"/>
          </ac:spMkLst>
        </pc:spChg>
      </pc:sldChg>
      <pc:sldChg chg="modSp">
        <pc:chgData name="Kelly Ann Jessica Downer" userId="S::kdowner@gmu.edu::cf6fee6e-2cad-496f-9cf2-f5f81b2030f2" providerId="AD" clId="Web-{BD1F2709-F0E1-4B2E-82B5-AAFE5FCCF721}" dt="2022-04-24T16:41:51.357" v="1" actId="1076"/>
        <pc:sldMkLst>
          <pc:docMk/>
          <pc:sldMk cId="4082275603" sldId="308"/>
        </pc:sldMkLst>
        <pc:spChg chg="mod">
          <ac:chgData name="Kelly Ann Jessica Downer" userId="S::kdowner@gmu.edu::cf6fee6e-2cad-496f-9cf2-f5f81b2030f2" providerId="AD" clId="Web-{BD1F2709-F0E1-4B2E-82B5-AAFE5FCCF721}" dt="2022-04-24T16:41:51.357" v="1" actId="1076"/>
          <ac:spMkLst>
            <pc:docMk/>
            <pc:sldMk cId="4082275603" sldId="308"/>
            <ac:spMk id="2" creationId="{B904E54A-9DF3-537A-FA03-C51528B2A82F}"/>
          </ac:spMkLst>
        </pc:spChg>
      </pc:sldChg>
    </pc:docChg>
  </pc:docChgLst>
  <pc:docChgLst>
    <pc:chgData name="Jack W Raymond" userId="S::jraymon@gmu.edu::3eeb1546-111f-4a70-9527-9e3d8db8208f" providerId="AD" clId="Web-{E6207FCE-C7C9-16CA-62B5-64C909C2C867}"/>
    <pc:docChg chg="addSld delSld modSld">
      <pc:chgData name="Jack W Raymond" userId="S::jraymon@gmu.edu::3eeb1546-111f-4a70-9527-9e3d8db8208f" providerId="AD" clId="Web-{E6207FCE-C7C9-16CA-62B5-64C909C2C867}" dt="2022-04-08T23:35:29.722" v="291" actId="20577"/>
      <pc:docMkLst>
        <pc:docMk/>
      </pc:docMkLst>
      <pc:sldChg chg="addSp delSp modSp del">
        <pc:chgData name="Jack W Raymond" userId="S::jraymon@gmu.edu::3eeb1546-111f-4a70-9527-9e3d8db8208f" providerId="AD" clId="Web-{E6207FCE-C7C9-16CA-62B5-64C909C2C867}" dt="2022-04-08T22:06:38.642" v="47"/>
        <pc:sldMkLst>
          <pc:docMk/>
          <pc:sldMk cId="2450660299" sldId="309"/>
        </pc:sldMkLst>
        <pc:spChg chg="add del">
          <ac:chgData name="Jack W Raymond" userId="S::jraymon@gmu.edu::3eeb1546-111f-4a70-9527-9e3d8db8208f" providerId="AD" clId="Web-{E6207FCE-C7C9-16CA-62B5-64C909C2C867}" dt="2022-04-08T22:03:41.210" v="17"/>
          <ac:spMkLst>
            <pc:docMk/>
            <pc:sldMk cId="2450660299" sldId="309"/>
            <ac:spMk id="5" creationId="{BA2FD401-8C84-B42A-F1CA-B2AF655B4A12}"/>
          </ac:spMkLst>
        </pc:spChg>
        <pc:spChg chg="add del mod">
          <ac:chgData name="Jack W Raymond" userId="S::jraymon@gmu.edu::3eeb1546-111f-4a70-9527-9e3d8db8208f" providerId="AD" clId="Web-{E6207FCE-C7C9-16CA-62B5-64C909C2C867}" dt="2022-04-08T22:03:47.148" v="20"/>
          <ac:spMkLst>
            <pc:docMk/>
            <pc:sldMk cId="2450660299" sldId="309"/>
            <ac:spMk id="6" creationId="{558D2314-7EDC-27BE-D40C-CBCAE9C8091B}"/>
          </ac:spMkLst>
        </pc:spChg>
        <pc:spChg chg="add del mod">
          <ac:chgData name="Jack W Raymond" userId="S::jraymon@gmu.edu::3eeb1546-111f-4a70-9527-9e3d8db8208f" providerId="AD" clId="Web-{E6207FCE-C7C9-16CA-62B5-64C909C2C867}" dt="2022-04-08T22:03:56.851" v="24"/>
          <ac:spMkLst>
            <pc:docMk/>
            <pc:sldMk cId="2450660299" sldId="309"/>
            <ac:spMk id="7" creationId="{61BCEC99-7687-9930-99E1-BFF6E85F023C}"/>
          </ac:spMkLst>
        </pc:spChg>
        <pc:spChg chg="add mod">
          <ac:chgData name="Jack W Raymond" userId="S::jraymon@gmu.edu::3eeb1546-111f-4a70-9527-9e3d8db8208f" providerId="AD" clId="Web-{E6207FCE-C7C9-16CA-62B5-64C909C2C867}" dt="2022-04-08T22:05:20.762" v="29" actId="1076"/>
          <ac:spMkLst>
            <pc:docMk/>
            <pc:sldMk cId="2450660299" sldId="309"/>
            <ac:spMk id="8" creationId="{F06D89CC-70B4-2700-F25F-B087827382BE}"/>
          </ac:spMkLst>
        </pc:spChg>
        <pc:spChg chg="mod">
          <ac:chgData name="Jack W Raymond" userId="S::jraymon@gmu.edu::3eeb1546-111f-4a70-9527-9e3d8db8208f" providerId="AD" clId="Web-{E6207FCE-C7C9-16CA-62B5-64C909C2C867}" dt="2022-04-08T22:06:21.875" v="42" actId="1076"/>
          <ac:spMkLst>
            <pc:docMk/>
            <pc:sldMk cId="2450660299" sldId="309"/>
            <ac:spMk id="10" creationId="{DF077699-ABC9-940C-C348-845373A20C50}"/>
          </ac:spMkLst>
        </pc:spChg>
        <pc:spChg chg="mod">
          <ac:chgData name="Jack W Raymond" userId="S::jraymon@gmu.edu::3eeb1546-111f-4a70-9527-9e3d8db8208f" providerId="AD" clId="Web-{E6207FCE-C7C9-16CA-62B5-64C909C2C867}" dt="2022-04-08T22:06:21.875" v="41" actId="1076"/>
          <ac:spMkLst>
            <pc:docMk/>
            <pc:sldMk cId="2450660299" sldId="309"/>
            <ac:spMk id="12" creationId="{81A23C9D-1A9C-D415-54B8-5E38DA779A60}"/>
          </ac:spMkLst>
        </pc:spChg>
        <pc:spChg chg="mod">
          <ac:chgData name="Jack W Raymond" userId="S::jraymon@gmu.edu::3eeb1546-111f-4a70-9527-9e3d8db8208f" providerId="AD" clId="Web-{E6207FCE-C7C9-16CA-62B5-64C909C2C867}" dt="2022-04-08T22:06:21.875" v="40" actId="1076"/>
          <ac:spMkLst>
            <pc:docMk/>
            <pc:sldMk cId="2450660299" sldId="309"/>
            <ac:spMk id="15" creationId="{4BE5AF87-5BA3-F9C2-9E7A-EA9C3C64A4AF}"/>
          </ac:spMkLst>
        </pc:spChg>
        <pc:spChg chg="mod">
          <ac:chgData name="Jack W Raymond" userId="S::jraymon@gmu.edu::3eeb1546-111f-4a70-9527-9e3d8db8208f" providerId="AD" clId="Web-{E6207FCE-C7C9-16CA-62B5-64C909C2C867}" dt="2022-04-08T22:06:21.875" v="39" actId="1076"/>
          <ac:spMkLst>
            <pc:docMk/>
            <pc:sldMk cId="2450660299" sldId="309"/>
            <ac:spMk id="16" creationId="{D16FF434-201E-02C1-6D91-F71C4267D3F6}"/>
          </ac:spMkLst>
        </pc:spChg>
        <pc:picChg chg="add del mod">
          <ac:chgData name="Jack W Raymond" userId="S::jraymon@gmu.edu::3eeb1546-111f-4a70-9527-9e3d8db8208f" providerId="AD" clId="Web-{E6207FCE-C7C9-16CA-62B5-64C909C2C867}" dt="2022-04-08T22:03:21.256" v="15"/>
          <ac:picMkLst>
            <pc:docMk/>
            <pc:sldMk cId="2450660299" sldId="309"/>
            <ac:picMk id="3" creationId="{8E4613D8-7291-C381-19FF-8DAB6425F549}"/>
          </ac:picMkLst>
        </pc:picChg>
      </pc:sldChg>
      <pc:sldChg chg="addSp delSp modSp add replId">
        <pc:chgData name="Jack W Raymond" userId="S::jraymon@gmu.edu::3eeb1546-111f-4a70-9527-9e3d8db8208f" providerId="AD" clId="Web-{E6207FCE-C7C9-16CA-62B5-64C909C2C867}" dt="2022-04-08T23:35:29.722" v="291" actId="20577"/>
        <pc:sldMkLst>
          <pc:docMk/>
          <pc:sldMk cId="3548448089" sldId="310"/>
        </pc:sldMkLst>
        <pc:spChg chg="mod">
          <ac:chgData name="Jack W Raymond" userId="S::jraymon@gmu.edu::3eeb1546-111f-4a70-9527-9e3d8db8208f" providerId="AD" clId="Web-{E6207FCE-C7C9-16CA-62B5-64C909C2C867}" dt="2022-04-08T23:35:29.722" v="291" actId="20577"/>
          <ac:spMkLst>
            <pc:docMk/>
            <pc:sldMk cId="3548448089" sldId="310"/>
            <ac:spMk id="3" creationId="{826EC87A-A732-297A-31C3-DF818B63C728}"/>
          </ac:spMkLst>
        </pc:spChg>
        <pc:spChg chg="add">
          <ac:chgData name="Jack W Raymond" userId="S::jraymon@gmu.edu::3eeb1546-111f-4a70-9527-9e3d8db8208f" providerId="AD" clId="Web-{E6207FCE-C7C9-16CA-62B5-64C909C2C867}" dt="2022-04-08T22:06:29.360" v="43"/>
          <ac:spMkLst>
            <pc:docMk/>
            <pc:sldMk cId="3548448089" sldId="310"/>
            <ac:spMk id="5" creationId="{9CF7A3D0-C9DB-0D8A-398B-CA3AE7895464}"/>
          </ac:spMkLst>
        </pc:spChg>
        <pc:spChg chg="add">
          <ac:chgData name="Jack W Raymond" userId="S::jraymon@gmu.edu::3eeb1546-111f-4a70-9527-9e3d8db8208f" providerId="AD" clId="Web-{E6207FCE-C7C9-16CA-62B5-64C909C2C867}" dt="2022-04-08T22:06:29.376" v="44"/>
          <ac:spMkLst>
            <pc:docMk/>
            <pc:sldMk cId="3548448089" sldId="310"/>
            <ac:spMk id="6" creationId="{0C623252-11B4-6E96-036D-1638B2B8787C}"/>
          </ac:spMkLst>
        </pc:spChg>
        <pc:spChg chg="add">
          <ac:chgData name="Jack W Raymond" userId="S::jraymon@gmu.edu::3eeb1546-111f-4a70-9527-9e3d8db8208f" providerId="AD" clId="Web-{E6207FCE-C7C9-16CA-62B5-64C909C2C867}" dt="2022-04-08T22:06:29.391" v="45"/>
          <ac:spMkLst>
            <pc:docMk/>
            <pc:sldMk cId="3548448089" sldId="310"/>
            <ac:spMk id="7" creationId="{B32F1EF8-C962-B4B9-F09E-A9187228A432}"/>
          </ac:spMkLst>
        </pc:spChg>
        <pc:spChg chg="add">
          <ac:chgData name="Jack W Raymond" userId="S::jraymon@gmu.edu::3eeb1546-111f-4a70-9527-9e3d8db8208f" providerId="AD" clId="Web-{E6207FCE-C7C9-16CA-62B5-64C909C2C867}" dt="2022-04-08T22:06:29.391" v="46"/>
          <ac:spMkLst>
            <pc:docMk/>
            <pc:sldMk cId="3548448089" sldId="310"/>
            <ac:spMk id="8" creationId="{E9D67E39-D24F-2117-27CE-BE11998ECCCC}"/>
          </ac:spMkLst>
        </pc:spChg>
        <pc:spChg chg="add del">
          <ac:chgData name="Jack W Raymond" userId="S::jraymon@gmu.edu::3eeb1546-111f-4a70-9527-9e3d8db8208f" providerId="AD" clId="Web-{E6207FCE-C7C9-16CA-62B5-64C909C2C867}" dt="2022-04-08T23:32:15.279" v="260"/>
          <ac:spMkLst>
            <pc:docMk/>
            <pc:sldMk cId="3548448089" sldId="310"/>
            <ac:spMk id="12" creationId="{4EE01ADC-DC75-2DFF-B414-F3B883EAC2C7}"/>
          </ac:spMkLst>
        </pc:spChg>
        <pc:spChg chg="del">
          <ac:chgData name="Jack W Raymond" userId="S::jraymon@gmu.edu::3eeb1546-111f-4a70-9527-9e3d8db8208f" providerId="AD" clId="Web-{E6207FCE-C7C9-16CA-62B5-64C909C2C867}" dt="2022-04-08T22:06:11.328" v="34"/>
          <ac:spMkLst>
            <pc:docMk/>
            <pc:sldMk cId="3548448089" sldId="310"/>
            <ac:spMk id="13" creationId="{089A1DD8-752B-EDC8-39BF-DFF8BC8B4209}"/>
          </ac:spMkLst>
        </pc:spChg>
        <pc:spChg chg="del">
          <ac:chgData name="Jack W Raymond" userId="S::jraymon@gmu.edu::3eeb1546-111f-4a70-9527-9e3d8db8208f" providerId="AD" clId="Web-{E6207FCE-C7C9-16CA-62B5-64C909C2C867}" dt="2022-04-08T22:06:11.328" v="33"/>
          <ac:spMkLst>
            <pc:docMk/>
            <pc:sldMk cId="3548448089" sldId="310"/>
            <ac:spMk id="14" creationId="{16F6BA4F-835A-66EB-5243-F573464C7D36}"/>
          </ac:spMkLst>
        </pc:spChg>
        <pc:spChg chg="del">
          <ac:chgData name="Jack W Raymond" userId="S::jraymon@gmu.edu::3eeb1546-111f-4a70-9527-9e3d8db8208f" providerId="AD" clId="Web-{E6207FCE-C7C9-16CA-62B5-64C909C2C867}" dt="2022-04-08T22:06:11.328" v="32"/>
          <ac:spMkLst>
            <pc:docMk/>
            <pc:sldMk cId="3548448089" sldId="310"/>
            <ac:spMk id="15" creationId="{CF6B8686-3E33-17DF-5A7F-37B64E5C6DF6}"/>
          </ac:spMkLst>
        </pc:spChg>
        <pc:spChg chg="del">
          <ac:chgData name="Jack W Raymond" userId="S::jraymon@gmu.edu::3eeb1546-111f-4a70-9527-9e3d8db8208f" providerId="AD" clId="Web-{E6207FCE-C7C9-16CA-62B5-64C909C2C867}" dt="2022-04-08T22:06:11.328" v="31"/>
          <ac:spMkLst>
            <pc:docMk/>
            <pc:sldMk cId="3548448089" sldId="310"/>
            <ac:spMk id="16" creationId="{6466841F-3D4F-D465-D189-467E5F612C4A}"/>
          </ac:spMkLst>
        </pc:spChg>
        <pc:picChg chg="add del mod">
          <ac:chgData name="Jack W Raymond" userId="S::jraymon@gmu.edu::3eeb1546-111f-4a70-9527-9e3d8db8208f" providerId="AD" clId="Web-{E6207FCE-C7C9-16CA-62B5-64C909C2C867}" dt="2022-04-08T23:29:09.135" v="247"/>
          <ac:picMkLst>
            <pc:docMk/>
            <pc:sldMk cId="3548448089" sldId="310"/>
            <ac:picMk id="9" creationId="{EEE45294-F207-5FFE-5F27-A1CB4E8520D6}"/>
          </ac:picMkLst>
        </pc:picChg>
        <pc:picChg chg="add del mod">
          <ac:chgData name="Jack W Raymond" userId="S::jraymon@gmu.edu::3eeb1546-111f-4a70-9527-9e3d8db8208f" providerId="AD" clId="Web-{E6207FCE-C7C9-16CA-62B5-64C909C2C867}" dt="2022-04-08T23:28:12.446" v="236"/>
          <ac:picMkLst>
            <pc:docMk/>
            <pc:sldMk cId="3548448089" sldId="310"/>
            <ac:picMk id="10" creationId="{C551759E-6354-65F7-BB48-2BCB86547EB8}"/>
          </ac:picMkLst>
        </pc:picChg>
        <pc:picChg chg="add mod">
          <ac:chgData name="Jack W Raymond" userId="S::jraymon@gmu.edu::3eeb1546-111f-4a70-9527-9e3d8db8208f" providerId="AD" clId="Web-{E6207FCE-C7C9-16CA-62B5-64C909C2C867}" dt="2022-04-08T23:33:44.234" v="269" actId="1076"/>
          <ac:picMkLst>
            <pc:docMk/>
            <pc:sldMk cId="3548448089" sldId="310"/>
            <ac:picMk id="11" creationId="{67979FDD-794F-3817-CF16-62EA0DDC9EF6}"/>
          </ac:picMkLst>
        </pc:picChg>
      </pc:sldChg>
    </pc:docChg>
  </pc:docChgLst>
  <pc:docChgLst>
    <pc:chgData name="Kaitlyn Malone" userId="S::kmalone8@gmu.edu::dbb09e88-1b7a-49a2-a1db-51b814723125" providerId="AD" clId="Web-{10CDCBE0-680F-4DE6-9305-982815516C6A}"/>
    <pc:docChg chg="modSld">
      <pc:chgData name="Kaitlyn Malone" userId="S::kmalone8@gmu.edu::dbb09e88-1b7a-49a2-a1db-51b814723125" providerId="AD" clId="Web-{10CDCBE0-680F-4DE6-9305-982815516C6A}" dt="2022-04-24T17:14:56.576" v="436"/>
      <pc:docMkLst>
        <pc:docMk/>
      </pc:docMkLst>
      <pc:sldChg chg="addSp delSp modSp">
        <pc:chgData name="Kaitlyn Malone" userId="S::kmalone8@gmu.edu::dbb09e88-1b7a-49a2-a1db-51b814723125" providerId="AD" clId="Web-{10CDCBE0-680F-4DE6-9305-982815516C6A}" dt="2022-04-24T16:55:08.556" v="285"/>
        <pc:sldMkLst>
          <pc:docMk/>
          <pc:sldMk cId="4269605776" sldId="273"/>
        </pc:sldMkLst>
        <pc:spChg chg="del mod">
          <ac:chgData name="Kaitlyn Malone" userId="S::kmalone8@gmu.edu::dbb09e88-1b7a-49a2-a1db-51b814723125" providerId="AD" clId="Web-{10CDCBE0-680F-4DE6-9305-982815516C6A}" dt="2022-04-24T16:49:20.585" v="99"/>
          <ac:spMkLst>
            <pc:docMk/>
            <pc:sldMk cId="4269605776" sldId="273"/>
            <ac:spMk id="2" creationId="{06FA6997-7037-9D42-B6CA-E27542BB91F6}"/>
          </ac:spMkLst>
        </pc:spChg>
        <pc:spChg chg="add del mod">
          <ac:chgData name="Kaitlyn Malone" userId="S::kmalone8@gmu.edu::dbb09e88-1b7a-49a2-a1db-51b814723125" providerId="AD" clId="Web-{10CDCBE0-680F-4DE6-9305-982815516C6A}" dt="2022-04-24T16:49:22.647" v="101"/>
          <ac:spMkLst>
            <pc:docMk/>
            <pc:sldMk cId="4269605776" sldId="273"/>
            <ac:spMk id="6" creationId="{359551B1-CD4B-C43A-F13D-D63B374A83C1}"/>
          </ac:spMkLst>
        </pc:spChg>
        <pc:spChg chg="add mod">
          <ac:chgData name="Kaitlyn Malone" userId="S::kmalone8@gmu.edu::dbb09e88-1b7a-49a2-a1db-51b814723125" providerId="AD" clId="Web-{10CDCBE0-680F-4DE6-9305-982815516C6A}" dt="2022-04-24T16:49:25.632" v="104" actId="20577"/>
          <ac:spMkLst>
            <pc:docMk/>
            <pc:sldMk cId="4269605776" sldId="273"/>
            <ac:spMk id="7" creationId="{6CD66C11-ED5D-ED61-810A-531F3CB1B70B}"/>
          </ac:spMkLst>
        </pc:spChg>
        <pc:graphicFrameChg chg="mod modGraphic">
          <ac:chgData name="Kaitlyn Malone" userId="S::kmalone8@gmu.edu::dbb09e88-1b7a-49a2-a1db-51b814723125" providerId="AD" clId="Web-{10CDCBE0-680F-4DE6-9305-982815516C6A}" dt="2022-04-24T16:55:08.556" v="285"/>
          <ac:graphicFrameMkLst>
            <pc:docMk/>
            <pc:sldMk cId="4269605776" sldId="273"/>
            <ac:graphicFrameMk id="13" creationId="{B67BEE27-BA99-9941-B342-10EBA1D31A91}"/>
          </ac:graphicFrameMkLst>
        </pc:graphicFrameChg>
      </pc:sldChg>
      <pc:sldChg chg="modSp">
        <pc:chgData name="Kaitlyn Malone" userId="S::kmalone8@gmu.edu::dbb09e88-1b7a-49a2-a1db-51b814723125" providerId="AD" clId="Web-{10CDCBE0-680F-4DE6-9305-982815516C6A}" dt="2022-04-24T16:41:28.232" v="8" actId="1076"/>
        <pc:sldMkLst>
          <pc:docMk/>
          <pc:sldMk cId="895862985" sldId="274"/>
        </pc:sldMkLst>
        <pc:spChg chg="mod">
          <ac:chgData name="Kaitlyn Malone" userId="S::kmalone8@gmu.edu::dbb09e88-1b7a-49a2-a1db-51b814723125" providerId="AD" clId="Web-{10CDCBE0-680F-4DE6-9305-982815516C6A}" dt="2022-04-24T16:41:28.232" v="8" actId="1076"/>
          <ac:spMkLst>
            <pc:docMk/>
            <pc:sldMk cId="895862985" sldId="274"/>
            <ac:spMk id="2" creationId="{F890E452-C255-874D-B8C0-EE0D686A002C}"/>
          </ac:spMkLst>
        </pc:spChg>
        <pc:spChg chg="mod">
          <ac:chgData name="Kaitlyn Malone" userId="S::kmalone8@gmu.edu::dbb09e88-1b7a-49a2-a1db-51b814723125" providerId="AD" clId="Web-{10CDCBE0-680F-4DE6-9305-982815516C6A}" dt="2022-04-24T16:39:25.741" v="1" actId="20577"/>
          <ac:spMkLst>
            <pc:docMk/>
            <pc:sldMk cId="895862985" sldId="274"/>
            <ac:spMk id="3" creationId="{D8B2835D-21E6-5447-AE41-C6081359CA07}"/>
          </ac:spMkLst>
        </pc:spChg>
      </pc:sldChg>
      <pc:sldChg chg="modSp">
        <pc:chgData name="Kaitlyn Malone" userId="S::kmalone8@gmu.edu::dbb09e88-1b7a-49a2-a1db-51b814723125" providerId="AD" clId="Web-{10CDCBE0-680F-4DE6-9305-982815516C6A}" dt="2022-04-24T16:41:14.215" v="7" actId="1076"/>
        <pc:sldMkLst>
          <pc:docMk/>
          <pc:sldMk cId="2213505757" sldId="289"/>
        </pc:sldMkLst>
        <pc:spChg chg="mod">
          <ac:chgData name="Kaitlyn Malone" userId="S::kmalone8@gmu.edu::dbb09e88-1b7a-49a2-a1db-51b814723125" providerId="AD" clId="Web-{10CDCBE0-680F-4DE6-9305-982815516C6A}" dt="2022-04-24T16:41:14.215" v="7" actId="1076"/>
          <ac:spMkLst>
            <pc:docMk/>
            <pc:sldMk cId="2213505757" sldId="289"/>
            <ac:spMk id="2" creationId="{3A6FCBB1-AEF7-498F-95B3-75613D5CADB0}"/>
          </ac:spMkLst>
        </pc:spChg>
      </pc:sldChg>
      <pc:sldChg chg="addSp delSp modSp">
        <pc:chgData name="Kaitlyn Malone" userId="S::kmalone8@gmu.edu::dbb09e88-1b7a-49a2-a1db-51b814723125" providerId="AD" clId="Web-{10CDCBE0-680F-4DE6-9305-982815516C6A}" dt="2022-04-24T17:12:37.913" v="415"/>
        <pc:sldMkLst>
          <pc:docMk/>
          <pc:sldMk cId="834054872" sldId="299"/>
        </pc:sldMkLst>
        <pc:spChg chg="del mod">
          <ac:chgData name="Kaitlyn Malone" userId="S::kmalone8@gmu.edu::dbb09e88-1b7a-49a2-a1db-51b814723125" providerId="AD" clId="Web-{10CDCBE0-680F-4DE6-9305-982815516C6A}" dt="2022-04-24T16:49:47.758" v="121"/>
          <ac:spMkLst>
            <pc:docMk/>
            <pc:sldMk cId="834054872" sldId="299"/>
            <ac:spMk id="2" creationId="{D2D296D7-9369-2007-2708-9D9826BA089B}"/>
          </ac:spMkLst>
        </pc:spChg>
        <pc:spChg chg="mod">
          <ac:chgData name="Kaitlyn Malone" userId="S::kmalone8@gmu.edu::dbb09e88-1b7a-49a2-a1db-51b814723125" providerId="AD" clId="Web-{10CDCBE0-680F-4DE6-9305-982815516C6A}" dt="2022-04-24T17:00:43.246" v="297" actId="1076"/>
          <ac:spMkLst>
            <pc:docMk/>
            <pc:sldMk cId="834054872" sldId="299"/>
            <ac:spMk id="6" creationId="{AF4DDB36-020A-BFE5-455C-1AE9FDD896B8}"/>
          </ac:spMkLst>
        </pc:spChg>
        <pc:spChg chg="add del mod">
          <ac:chgData name="Kaitlyn Malone" userId="S::kmalone8@gmu.edu::dbb09e88-1b7a-49a2-a1db-51b814723125" providerId="AD" clId="Web-{10CDCBE0-680F-4DE6-9305-982815516C6A}" dt="2022-04-24T16:49:50.977" v="123"/>
          <ac:spMkLst>
            <pc:docMk/>
            <pc:sldMk cId="834054872" sldId="299"/>
            <ac:spMk id="8" creationId="{7798AFF1-A866-FA42-8871-4ECA3BC94ADE}"/>
          </ac:spMkLst>
        </pc:spChg>
        <pc:spChg chg="mod">
          <ac:chgData name="Kaitlyn Malone" userId="S::kmalone8@gmu.edu::dbb09e88-1b7a-49a2-a1db-51b814723125" providerId="AD" clId="Web-{10CDCBE0-680F-4DE6-9305-982815516C6A}" dt="2022-04-24T17:00:55.856" v="299" actId="1076"/>
          <ac:spMkLst>
            <pc:docMk/>
            <pc:sldMk cId="834054872" sldId="299"/>
            <ac:spMk id="9" creationId="{33989443-967B-367F-8361-A74BEF412CB9}"/>
          </ac:spMkLst>
        </pc:spChg>
        <pc:spChg chg="add mod">
          <ac:chgData name="Kaitlyn Malone" userId="S::kmalone8@gmu.edu::dbb09e88-1b7a-49a2-a1db-51b814723125" providerId="AD" clId="Web-{10CDCBE0-680F-4DE6-9305-982815516C6A}" dt="2022-04-24T16:49:56.102" v="134" actId="20577"/>
          <ac:spMkLst>
            <pc:docMk/>
            <pc:sldMk cId="834054872" sldId="299"/>
            <ac:spMk id="10" creationId="{4A32BCFD-5A3C-CDB9-D847-2BF8EA5F349A}"/>
          </ac:spMkLst>
        </pc:spChg>
        <pc:spChg chg="mod">
          <ac:chgData name="Kaitlyn Malone" userId="S::kmalone8@gmu.edu::dbb09e88-1b7a-49a2-a1db-51b814723125" providerId="AD" clId="Web-{10CDCBE0-680F-4DE6-9305-982815516C6A}" dt="2022-04-24T17:12:37.913" v="415"/>
          <ac:spMkLst>
            <pc:docMk/>
            <pc:sldMk cId="834054872" sldId="299"/>
            <ac:spMk id="13" creationId="{089A1DD8-752B-EDC8-39BF-DFF8BC8B4209}"/>
          </ac:spMkLst>
        </pc:spChg>
        <pc:picChg chg="mod">
          <ac:chgData name="Kaitlyn Malone" userId="S::kmalone8@gmu.edu::dbb09e88-1b7a-49a2-a1db-51b814723125" providerId="AD" clId="Web-{10CDCBE0-680F-4DE6-9305-982815516C6A}" dt="2022-04-24T17:00:36.230" v="296" actId="1076"/>
          <ac:picMkLst>
            <pc:docMk/>
            <pc:sldMk cId="834054872" sldId="299"/>
            <ac:picMk id="7" creationId="{428A746F-4D08-5291-19CE-F29FDF08FE37}"/>
          </ac:picMkLst>
        </pc:picChg>
      </pc:sldChg>
      <pc:sldChg chg="addSp delSp modSp">
        <pc:chgData name="Kaitlyn Malone" userId="S::kmalone8@gmu.edu::dbb09e88-1b7a-49a2-a1db-51b814723125" providerId="AD" clId="Web-{10CDCBE0-680F-4DE6-9305-982815516C6A}" dt="2022-04-24T16:51:00.418" v="185"/>
        <pc:sldMkLst>
          <pc:docMk/>
          <pc:sldMk cId="3874658595" sldId="300"/>
        </pc:sldMkLst>
        <pc:spChg chg="add del">
          <ac:chgData name="Kaitlyn Malone" userId="S::kmalone8@gmu.edu::dbb09e88-1b7a-49a2-a1db-51b814723125" providerId="AD" clId="Web-{10CDCBE0-680F-4DE6-9305-982815516C6A}" dt="2022-04-24T16:50:55.637" v="175"/>
          <ac:spMkLst>
            <pc:docMk/>
            <pc:sldMk cId="3874658595" sldId="300"/>
            <ac:spMk id="2" creationId="{B68492BA-BA6B-5796-6A61-5C0EFA8B97A9}"/>
          </ac:spMkLst>
        </pc:spChg>
        <pc:spChg chg="add del mod">
          <ac:chgData name="Kaitlyn Malone" userId="S::kmalone8@gmu.edu::dbb09e88-1b7a-49a2-a1db-51b814723125" providerId="AD" clId="Web-{10CDCBE0-680F-4DE6-9305-982815516C6A}" dt="2022-04-24T16:51:00.418" v="185"/>
          <ac:spMkLst>
            <pc:docMk/>
            <pc:sldMk cId="3874658595" sldId="300"/>
            <ac:spMk id="5" creationId="{3EA51BFF-9F60-B90D-B86D-8F4F59EBFBA4}"/>
          </ac:spMkLst>
        </pc:spChg>
        <pc:spChg chg="add del mod">
          <ac:chgData name="Kaitlyn Malone" userId="S::kmalone8@gmu.edu::dbb09e88-1b7a-49a2-a1db-51b814723125" providerId="AD" clId="Web-{10CDCBE0-680F-4DE6-9305-982815516C6A}" dt="2022-04-24T16:50:57.981" v="184" actId="20577"/>
          <ac:spMkLst>
            <pc:docMk/>
            <pc:sldMk cId="3874658595" sldId="300"/>
            <ac:spMk id="9" creationId="{2B92D23C-EA32-8A48-CBB7-CD5DB91BCE47}"/>
          </ac:spMkLst>
        </pc:spChg>
      </pc:sldChg>
      <pc:sldChg chg="addSp delSp modSp">
        <pc:chgData name="Kaitlyn Malone" userId="S::kmalone8@gmu.edu::dbb09e88-1b7a-49a2-a1db-51b814723125" providerId="AD" clId="Web-{10CDCBE0-680F-4DE6-9305-982815516C6A}" dt="2022-04-24T16:51:11.606" v="195" actId="20577"/>
        <pc:sldMkLst>
          <pc:docMk/>
          <pc:sldMk cId="3704057077" sldId="301"/>
        </pc:sldMkLst>
        <pc:spChg chg="del">
          <ac:chgData name="Kaitlyn Malone" userId="S::kmalone8@gmu.edu::dbb09e88-1b7a-49a2-a1db-51b814723125" providerId="AD" clId="Web-{10CDCBE0-680F-4DE6-9305-982815516C6A}" dt="2022-04-24T16:51:03.450" v="186"/>
          <ac:spMkLst>
            <pc:docMk/>
            <pc:sldMk cId="3704057077" sldId="301"/>
            <ac:spMk id="2" creationId="{8BD85A44-B253-B4A9-186E-AFCAB9E82746}"/>
          </ac:spMkLst>
        </pc:spChg>
        <pc:spChg chg="add del mod">
          <ac:chgData name="Kaitlyn Malone" userId="S::kmalone8@gmu.edu::dbb09e88-1b7a-49a2-a1db-51b814723125" providerId="AD" clId="Web-{10CDCBE0-680F-4DE6-9305-982815516C6A}" dt="2022-04-24T16:51:05.528" v="188"/>
          <ac:spMkLst>
            <pc:docMk/>
            <pc:sldMk cId="3704057077" sldId="301"/>
            <ac:spMk id="7" creationId="{EDAA084F-7D14-2B5C-2379-B2CBF8330F9E}"/>
          </ac:spMkLst>
        </pc:spChg>
        <pc:spChg chg="add mod">
          <ac:chgData name="Kaitlyn Malone" userId="S::kmalone8@gmu.edu::dbb09e88-1b7a-49a2-a1db-51b814723125" providerId="AD" clId="Web-{10CDCBE0-680F-4DE6-9305-982815516C6A}" dt="2022-04-24T16:51:11.606" v="195" actId="20577"/>
          <ac:spMkLst>
            <pc:docMk/>
            <pc:sldMk cId="3704057077" sldId="301"/>
            <ac:spMk id="9" creationId="{CAC42B40-1FA6-AC00-FF72-0E5189FEB12D}"/>
          </ac:spMkLst>
        </pc:spChg>
      </pc:sldChg>
      <pc:sldChg chg="addSp delSp modSp">
        <pc:chgData name="Kaitlyn Malone" userId="S::kmalone8@gmu.edu::dbb09e88-1b7a-49a2-a1db-51b814723125" providerId="AD" clId="Web-{10CDCBE0-680F-4DE6-9305-982815516C6A}" dt="2022-04-24T16:52:39.142" v="234" actId="20577"/>
        <pc:sldMkLst>
          <pc:docMk/>
          <pc:sldMk cId="908466436" sldId="303"/>
        </pc:sldMkLst>
        <pc:spChg chg="del mod">
          <ac:chgData name="Kaitlyn Malone" userId="S::kmalone8@gmu.edu::dbb09e88-1b7a-49a2-a1db-51b814723125" providerId="AD" clId="Web-{10CDCBE0-680F-4DE6-9305-982815516C6A}" dt="2022-04-24T16:52:29.798" v="227"/>
          <ac:spMkLst>
            <pc:docMk/>
            <pc:sldMk cId="908466436" sldId="303"/>
            <ac:spMk id="2" creationId="{19EBEEA8-10EF-C40E-B343-28BFCFDA1206}"/>
          </ac:spMkLst>
        </pc:spChg>
        <pc:spChg chg="add del">
          <ac:chgData name="Kaitlyn Malone" userId="S::kmalone8@gmu.edu::dbb09e88-1b7a-49a2-a1db-51b814723125" providerId="AD" clId="Web-{10CDCBE0-680F-4DE6-9305-982815516C6A}" dt="2022-04-24T16:51:58.734" v="206"/>
          <ac:spMkLst>
            <pc:docMk/>
            <pc:sldMk cId="908466436" sldId="303"/>
            <ac:spMk id="6" creationId="{75D6C747-5CAA-5DD3-155D-6F5BF88EACDE}"/>
          </ac:spMkLst>
        </pc:spChg>
        <pc:spChg chg="add del mod">
          <ac:chgData name="Kaitlyn Malone" userId="S::kmalone8@gmu.edu::dbb09e88-1b7a-49a2-a1db-51b814723125" providerId="AD" clId="Web-{10CDCBE0-680F-4DE6-9305-982815516C6A}" dt="2022-04-24T16:52:15.360" v="224"/>
          <ac:spMkLst>
            <pc:docMk/>
            <pc:sldMk cId="908466436" sldId="303"/>
            <ac:spMk id="8" creationId="{BC5C9D4F-9A07-DC05-75F1-96EB6050112C}"/>
          </ac:spMkLst>
        </pc:spChg>
        <pc:spChg chg="add del mod">
          <ac:chgData name="Kaitlyn Malone" userId="S::kmalone8@gmu.edu::dbb09e88-1b7a-49a2-a1db-51b814723125" providerId="AD" clId="Web-{10CDCBE0-680F-4DE6-9305-982815516C6A}" dt="2022-04-24T16:52:33.298" v="229"/>
          <ac:spMkLst>
            <pc:docMk/>
            <pc:sldMk cId="908466436" sldId="303"/>
            <ac:spMk id="10" creationId="{EB1CBB98-DB16-C4DD-F50B-BC7ED462919A}"/>
          </ac:spMkLst>
        </pc:spChg>
        <pc:spChg chg="add mod">
          <ac:chgData name="Kaitlyn Malone" userId="S::kmalone8@gmu.edu::dbb09e88-1b7a-49a2-a1db-51b814723125" providerId="AD" clId="Web-{10CDCBE0-680F-4DE6-9305-982815516C6A}" dt="2022-04-24T16:52:39.142" v="234" actId="20577"/>
          <ac:spMkLst>
            <pc:docMk/>
            <pc:sldMk cId="908466436" sldId="303"/>
            <ac:spMk id="12" creationId="{4D7F94FD-28E1-FF1B-7E56-80DF26B11988}"/>
          </ac:spMkLst>
        </pc:spChg>
      </pc:sldChg>
      <pc:sldChg chg="addSp delSp modSp">
        <pc:chgData name="Kaitlyn Malone" userId="S::kmalone8@gmu.edu::dbb09e88-1b7a-49a2-a1db-51b814723125" providerId="AD" clId="Web-{10CDCBE0-680F-4DE6-9305-982815516C6A}" dt="2022-04-24T16:48:11.878" v="71" actId="20577"/>
        <pc:sldMkLst>
          <pc:docMk/>
          <pc:sldMk cId="1581334405" sldId="304"/>
        </pc:sldMkLst>
        <pc:spChg chg="del">
          <ac:chgData name="Kaitlyn Malone" userId="S::kmalone8@gmu.edu::dbb09e88-1b7a-49a2-a1db-51b814723125" providerId="AD" clId="Web-{10CDCBE0-680F-4DE6-9305-982815516C6A}" dt="2022-04-24T16:48:06.268" v="64"/>
          <ac:spMkLst>
            <pc:docMk/>
            <pc:sldMk cId="1581334405" sldId="304"/>
            <ac:spMk id="2" creationId="{021ACE8E-B1EA-029C-4828-BC47BDD39B41}"/>
          </ac:spMkLst>
        </pc:spChg>
        <pc:spChg chg="add del mod">
          <ac:chgData name="Kaitlyn Malone" userId="S::kmalone8@gmu.edu::dbb09e88-1b7a-49a2-a1db-51b814723125" providerId="AD" clId="Web-{10CDCBE0-680F-4DE6-9305-982815516C6A}" dt="2022-04-24T16:48:07.909" v="66"/>
          <ac:spMkLst>
            <pc:docMk/>
            <pc:sldMk cId="1581334405" sldId="304"/>
            <ac:spMk id="6" creationId="{E441C268-191C-870A-1D99-9094C351A68A}"/>
          </ac:spMkLst>
        </pc:spChg>
        <pc:spChg chg="add mod">
          <ac:chgData name="Kaitlyn Malone" userId="S::kmalone8@gmu.edu::dbb09e88-1b7a-49a2-a1db-51b814723125" providerId="AD" clId="Web-{10CDCBE0-680F-4DE6-9305-982815516C6A}" dt="2022-04-24T16:48:11.878" v="71" actId="20577"/>
          <ac:spMkLst>
            <pc:docMk/>
            <pc:sldMk cId="1581334405" sldId="304"/>
            <ac:spMk id="8" creationId="{B8C0EE99-97E8-4AA1-0188-088AA3052D29}"/>
          </ac:spMkLst>
        </pc:spChg>
      </pc:sldChg>
      <pc:sldChg chg="addSp delSp modSp">
        <pc:chgData name="Kaitlyn Malone" userId="S::kmalone8@gmu.edu::dbb09e88-1b7a-49a2-a1db-51b814723125" providerId="AD" clId="Web-{10CDCBE0-680F-4DE6-9305-982815516C6A}" dt="2022-04-24T16:48:51.380" v="88" actId="20577"/>
        <pc:sldMkLst>
          <pc:docMk/>
          <pc:sldMk cId="3191922199" sldId="306"/>
        </pc:sldMkLst>
        <pc:spChg chg="del">
          <ac:chgData name="Kaitlyn Malone" userId="S::kmalone8@gmu.edu::dbb09e88-1b7a-49a2-a1db-51b814723125" providerId="AD" clId="Web-{10CDCBE0-680F-4DE6-9305-982815516C6A}" dt="2022-04-24T16:48:45.036" v="79"/>
          <ac:spMkLst>
            <pc:docMk/>
            <pc:sldMk cId="3191922199" sldId="306"/>
            <ac:spMk id="2" creationId="{0CCB77C3-6C8B-2B5B-F20E-04BB368BAF71}"/>
          </ac:spMkLst>
        </pc:spChg>
        <pc:spChg chg="add del mod">
          <ac:chgData name="Kaitlyn Malone" userId="S::kmalone8@gmu.edu::dbb09e88-1b7a-49a2-a1db-51b814723125" providerId="AD" clId="Web-{10CDCBE0-680F-4DE6-9305-982815516C6A}" dt="2022-04-24T16:48:46.755" v="81"/>
          <ac:spMkLst>
            <pc:docMk/>
            <pc:sldMk cId="3191922199" sldId="306"/>
            <ac:spMk id="6" creationId="{5E82B24F-2C0D-4D14-AF0F-959E0763B452}"/>
          </ac:spMkLst>
        </pc:spChg>
        <pc:spChg chg="add mod">
          <ac:chgData name="Kaitlyn Malone" userId="S::kmalone8@gmu.edu::dbb09e88-1b7a-49a2-a1db-51b814723125" providerId="AD" clId="Web-{10CDCBE0-680F-4DE6-9305-982815516C6A}" dt="2022-04-24T16:48:51.380" v="88" actId="20577"/>
          <ac:spMkLst>
            <pc:docMk/>
            <pc:sldMk cId="3191922199" sldId="306"/>
            <ac:spMk id="8" creationId="{CFFE5F42-9B03-7570-B51A-E4EC17AFE331}"/>
          </ac:spMkLst>
        </pc:spChg>
      </pc:sldChg>
      <pc:sldChg chg="addSp delSp modSp">
        <pc:chgData name="Kaitlyn Malone" userId="S::kmalone8@gmu.edu::dbb09e88-1b7a-49a2-a1db-51b814723125" providerId="AD" clId="Web-{10CDCBE0-680F-4DE6-9305-982815516C6A}" dt="2022-04-24T16:56:07.122" v="294" actId="14100"/>
        <pc:sldMkLst>
          <pc:docMk/>
          <pc:sldMk cId="1250802702" sldId="307"/>
        </pc:sldMkLst>
        <pc:spChg chg="del mod">
          <ac:chgData name="Kaitlyn Malone" userId="S::kmalone8@gmu.edu::dbb09e88-1b7a-49a2-a1db-51b814723125" providerId="AD" clId="Web-{10CDCBE0-680F-4DE6-9305-982815516C6A}" dt="2022-04-24T16:49:32.632" v="105"/>
          <ac:spMkLst>
            <pc:docMk/>
            <pc:sldMk cId="1250802702" sldId="307"/>
            <ac:spMk id="2" creationId="{3AEBA3B1-22A7-5FD9-3162-C57AA5782E98}"/>
          </ac:spMkLst>
        </pc:spChg>
        <pc:spChg chg="mod">
          <ac:chgData name="Kaitlyn Malone" userId="S::kmalone8@gmu.edu::dbb09e88-1b7a-49a2-a1db-51b814723125" providerId="AD" clId="Web-{10CDCBE0-680F-4DE6-9305-982815516C6A}" dt="2022-04-24T16:56:07.122" v="294" actId="14100"/>
          <ac:spMkLst>
            <pc:docMk/>
            <pc:sldMk cId="1250802702" sldId="307"/>
            <ac:spMk id="3" creationId="{175A8D38-7779-E2B0-B0EC-B2EC0E6DE5F1}"/>
          </ac:spMkLst>
        </pc:spChg>
        <pc:spChg chg="add del mod">
          <ac:chgData name="Kaitlyn Malone" userId="S::kmalone8@gmu.edu::dbb09e88-1b7a-49a2-a1db-51b814723125" providerId="AD" clId="Web-{10CDCBE0-680F-4DE6-9305-982815516C6A}" dt="2022-04-24T16:49:34.461" v="107"/>
          <ac:spMkLst>
            <pc:docMk/>
            <pc:sldMk cId="1250802702" sldId="307"/>
            <ac:spMk id="6" creationId="{BEE48059-9E95-CA9A-1B1C-9C7CD91E18F8}"/>
          </ac:spMkLst>
        </pc:spChg>
        <pc:spChg chg="add mod">
          <ac:chgData name="Kaitlyn Malone" userId="S::kmalone8@gmu.edu::dbb09e88-1b7a-49a2-a1db-51b814723125" providerId="AD" clId="Web-{10CDCBE0-680F-4DE6-9305-982815516C6A}" dt="2022-04-24T16:49:40.211" v="118" actId="20577"/>
          <ac:spMkLst>
            <pc:docMk/>
            <pc:sldMk cId="1250802702" sldId="307"/>
            <ac:spMk id="8" creationId="{1CA46BA5-6AD5-F07F-020F-6F8FACA54BD1}"/>
          </ac:spMkLst>
        </pc:spChg>
        <pc:spChg chg="add del">
          <ac:chgData name="Kaitlyn Malone" userId="S::kmalone8@gmu.edu::dbb09e88-1b7a-49a2-a1db-51b814723125" providerId="AD" clId="Web-{10CDCBE0-680F-4DE6-9305-982815516C6A}" dt="2022-04-24T16:49:41.836" v="120"/>
          <ac:spMkLst>
            <pc:docMk/>
            <pc:sldMk cId="1250802702" sldId="307"/>
            <ac:spMk id="10" creationId="{3FD244B4-58B4-08D9-A7DF-C44A6C5491A2}"/>
          </ac:spMkLst>
        </pc:spChg>
      </pc:sldChg>
      <pc:sldChg chg="addSp delSp modSp">
        <pc:chgData name="Kaitlyn Malone" userId="S::kmalone8@gmu.edu::dbb09e88-1b7a-49a2-a1db-51b814723125" providerId="AD" clId="Web-{10CDCBE0-680F-4DE6-9305-982815516C6A}" dt="2022-04-24T16:53:11.363" v="257" actId="20577"/>
        <pc:sldMkLst>
          <pc:docMk/>
          <pc:sldMk cId="4082275603" sldId="308"/>
        </pc:sldMkLst>
        <pc:spChg chg="del">
          <ac:chgData name="Kaitlyn Malone" userId="S::kmalone8@gmu.edu::dbb09e88-1b7a-49a2-a1db-51b814723125" providerId="AD" clId="Web-{10CDCBE0-680F-4DE6-9305-982815516C6A}" dt="2022-04-24T16:53:06.300" v="250"/>
          <ac:spMkLst>
            <pc:docMk/>
            <pc:sldMk cId="4082275603" sldId="308"/>
            <ac:spMk id="2" creationId="{B904E54A-9DF3-537A-FA03-C51528B2A82F}"/>
          </ac:spMkLst>
        </pc:spChg>
        <pc:spChg chg="add del mod">
          <ac:chgData name="Kaitlyn Malone" userId="S::kmalone8@gmu.edu::dbb09e88-1b7a-49a2-a1db-51b814723125" providerId="AD" clId="Web-{10CDCBE0-680F-4DE6-9305-982815516C6A}" dt="2022-04-24T16:53:07.847" v="252"/>
          <ac:spMkLst>
            <pc:docMk/>
            <pc:sldMk cId="4082275603" sldId="308"/>
            <ac:spMk id="6" creationId="{25857FF3-0B36-5DE2-DD2B-E3F1C0070A19}"/>
          </ac:spMkLst>
        </pc:spChg>
        <pc:spChg chg="add mod">
          <ac:chgData name="Kaitlyn Malone" userId="S::kmalone8@gmu.edu::dbb09e88-1b7a-49a2-a1db-51b814723125" providerId="AD" clId="Web-{10CDCBE0-680F-4DE6-9305-982815516C6A}" dt="2022-04-24T16:53:11.363" v="257" actId="20577"/>
          <ac:spMkLst>
            <pc:docMk/>
            <pc:sldMk cId="4082275603" sldId="308"/>
            <ac:spMk id="8" creationId="{569A9BC2-F02D-1C51-D05D-40C08C34EE9E}"/>
          </ac:spMkLst>
        </pc:spChg>
      </pc:sldChg>
      <pc:sldChg chg="addSp delSp modSp">
        <pc:chgData name="Kaitlyn Malone" userId="S::kmalone8@gmu.edu::dbb09e88-1b7a-49a2-a1db-51b814723125" providerId="AD" clId="Web-{10CDCBE0-680F-4DE6-9305-982815516C6A}" dt="2022-04-24T17:13:21.978" v="423"/>
        <pc:sldMkLst>
          <pc:docMk/>
          <pc:sldMk cId="3548448089" sldId="310"/>
        </pc:sldMkLst>
        <pc:spChg chg="del mod">
          <ac:chgData name="Kaitlyn Malone" userId="S::kmalone8@gmu.edu::dbb09e88-1b7a-49a2-a1db-51b814723125" providerId="AD" clId="Web-{10CDCBE0-680F-4DE6-9305-982815516C6A}" dt="2022-04-24T16:50:02.806" v="135"/>
          <ac:spMkLst>
            <pc:docMk/>
            <pc:sldMk cId="3548448089" sldId="310"/>
            <ac:spMk id="2" creationId="{D2D296D7-9369-2007-2708-9D9826BA089B}"/>
          </ac:spMkLst>
        </pc:spChg>
        <pc:spChg chg="mod">
          <ac:chgData name="Kaitlyn Malone" userId="S::kmalone8@gmu.edu::dbb09e88-1b7a-49a2-a1db-51b814723125" providerId="AD" clId="Web-{10CDCBE0-680F-4DE6-9305-982815516C6A}" dt="2022-04-24T17:02:08.204" v="325" actId="1076"/>
          <ac:spMkLst>
            <pc:docMk/>
            <pc:sldMk cId="3548448089" sldId="310"/>
            <ac:spMk id="5" creationId="{9CF7A3D0-C9DB-0D8A-398B-CA3AE7895464}"/>
          </ac:spMkLst>
        </pc:spChg>
        <pc:spChg chg="mod">
          <ac:chgData name="Kaitlyn Malone" userId="S::kmalone8@gmu.edu::dbb09e88-1b7a-49a2-a1db-51b814723125" providerId="AD" clId="Web-{10CDCBE0-680F-4DE6-9305-982815516C6A}" dt="2022-04-24T17:02:08.219" v="326" actId="1076"/>
          <ac:spMkLst>
            <pc:docMk/>
            <pc:sldMk cId="3548448089" sldId="310"/>
            <ac:spMk id="6" creationId="{0C623252-11B4-6E96-036D-1638B2B8787C}"/>
          </ac:spMkLst>
        </pc:spChg>
        <pc:spChg chg="mod">
          <ac:chgData name="Kaitlyn Malone" userId="S::kmalone8@gmu.edu::dbb09e88-1b7a-49a2-a1db-51b814723125" providerId="AD" clId="Web-{10CDCBE0-680F-4DE6-9305-982815516C6A}" dt="2022-04-24T17:02:08.235" v="327" actId="1076"/>
          <ac:spMkLst>
            <pc:docMk/>
            <pc:sldMk cId="3548448089" sldId="310"/>
            <ac:spMk id="7" creationId="{B32F1EF8-C962-B4B9-F09E-A9187228A432}"/>
          </ac:spMkLst>
        </pc:spChg>
        <pc:spChg chg="mod">
          <ac:chgData name="Kaitlyn Malone" userId="S::kmalone8@gmu.edu::dbb09e88-1b7a-49a2-a1db-51b814723125" providerId="AD" clId="Web-{10CDCBE0-680F-4DE6-9305-982815516C6A}" dt="2022-04-24T17:02:08.235" v="328" actId="1076"/>
          <ac:spMkLst>
            <pc:docMk/>
            <pc:sldMk cId="3548448089" sldId="310"/>
            <ac:spMk id="8" creationId="{E9D67E39-D24F-2117-27CE-BE11998ECCCC}"/>
          </ac:spMkLst>
        </pc:spChg>
        <pc:spChg chg="add del mod">
          <ac:chgData name="Kaitlyn Malone" userId="S::kmalone8@gmu.edu::dbb09e88-1b7a-49a2-a1db-51b814723125" providerId="AD" clId="Web-{10CDCBE0-680F-4DE6-9305-982815516C6A}" dt="2022-04-24T16:50:04.915" v="137"/>
          <ac:spMkLst>
            <pc:docMk/>
            <pc:sldMk cId="3548448089" sldId="310"/>
            <ac:spMk id="12" creationId="{14698599-CEFC-A329-DBA6-4DE1BCDB7499}"/>
          </ac:spMkLst>
        </pc:spChg>
        <pc:spChg chg="add">
          <ac:chgData name="Kaitlyn Malone" userId="S::kmalone8@gmu.edu::dbb09e88-1b7a-49a2-a1db-51b814723125" providerId="AD" clId="Web-{10CDCBE0-680F-4DE6-9305-982815516C6A}" dt="2022-04-24T16:50:02.946" v="136"/>
          <ac:spMkLst>
            <pc:docMk/>
            <pc:sldMk cId="3548448089" sldId="310"/>
            <ac:spMk id="14" creationId="{DD5BD810-41F4-88A0-45E5-3F5E3A52841D}"/>
          </ac:spMkLst>
        </pc:spChg>
        <pc:spChg chg="add mod">
          <ac:chgData name="Kaitlyn Malone" userId="S::kmalone8@gmu.edu::dbb09e88-1b7a-49a2-a1db-51b814723125" providerId="AD" clId="Web-{10CDCBE0-680F-4DE6-9305-982815516C6A}" dt="2022-04-24T17:13:21.978" v="423"/>
          <ac:spMkLst>
            <pc:docMk/>
            <pc:sldMk cId="3548448089" sldId="310"/>
            <ac:spMk id="16" creationId="{BC5D5D09-7417-81F5-259E-78082378D342}"/>
          </ac:spMkLst>
        </pc:spChg>
        <pc:spChg chg="add mod">
          <ac:chgData name="Kaitlyn Malone" userId="S::kmalone8@gmu.edu::dbb09e88-1b7a-49a2-a1db-51b814723125" providerId="AD" clId="Web-{10CDCBE0-680F-4DE6-9305-982815516C6A}" dt="2022-04-24T17:11:49.223" v="410"/>
          <ac:spMkLst>
            <pc:docMk/>
            <pc:sldMk cId="3548448089" sldId="310"/>
            <ac:spMk id="18" creationId="{6B400BFB-9914-FC6C-F70F-9FE23EB3B9FF}"/>
          </ac:spMkLst>
        </pc:spChg>
        <pc:spChg chg="add">
          <ac:chgData name="Kaitlyn Malone" userId="S::kmalone8@gmu.edu::dbb09e88-1b7a-49a2-a1db-51b814723125" providerId="AD" clId="Web-{10CDCBE0-680F-4DE6-9305-982815516C6A}" dt="2022-04-24T17:10:56.829" v="393"/>
          <ac:spMkLst>
            <pc:docMk/>
            <pc:sldMk cId="3548448089" sldId="310"/>
            <ac:spMk id="20" creationId="{77792256-B023-CCB8-2733-F5E68CEB1A44}"/>
          </ac:spMkLst>
        </pc:spChg>
        <pc:spChg chg="add">
          <ac:chgData name="Kaitlyn Malone" userId="S::kmalone8@gmu.edu::dbb09e88-1b7a-49a2-a1db-51b814723125" providerId="AD" clId="Web-{10CDCBE0-680F-4DE6-9305-982815516C6A}" dt="2022-04-24T17:10:56.845" v="394"/>
          <ac:spMkLst>
            <pc:docMk/>
            <pc:sldMk cId="3548448089" sldId="310"/>
            <ac:spMk id="22" creationId="{31B31ACD-4592-52B4-1B48-D8552A2B5E6A}"/>
          </ac:spMkLst>
        </pc:spChg>
      </pc:sldChg>
      <pc:sldChg chg="addSp delSp modSp">
        <pc:chgData name="Kaitlyn Malone" userId="S::kmalone8@gmu.edu::dbb09e88-1b7a-49a2-a1db-51b814723125" providerId="AD" clId="Web-{10CDCBE0-680F-4DE6-9305-982815516C6A}" dt="2022-04-24T17:13:37.447" v="431"/>
        <pc:sldMkLst>
          <pc:docMk/>
          <pc:sldMk cId="1517783059" sldId="312"/>
        </pc:sldMkLst>
        <pc:spChg chg="del mod">
          <ac:chgData name="Kaitlyn Malone" userId="S::kmalone8@gmu.edu::dbb09e88-1b7a-49a2-a1db-51b814723125" providerId="AD" clId="Web-{10CDCBE0-680F-4DE6-9305-982815516C6A}" dt="2022-04-24T16:50:08.603" v="138"/>
          <ac:spMkLst>
            <pc:docMk/>
            <pc:sldMk cId="1517783059" sldId="312"/>
            <ac:spMk id="2" creationId="{D2D296D7-9369-2007-2708-9D9826BA089B}"/>
          </ac:spMkLst>
        </pc:spChg>
        <pc:spChg chg="del">
          <ac:chgData name="Kaitlyn Malone" userId="S::kmalone8@gmu.edu::dbb09e88-1b7a-49a2-a1db-51b814723125" providerId="AD" clId="Web-{10CDCBE0-680F-4DE6-9305-982815516C6A}" dt="2022-04-24T17:02:22.736" v="332"/>
          <ac:spMkLst>
            <pc:docMk/>
            <pc:sldMk cId="1517783059" sldId="312"/>
            <ac:spMk id="5" creationId="{9CF7A3D0-C9DB-0D8A-398B-CA3AE7895464}"/>
          </ac:spMkLst>
        </pc:spChg>
        <pc:spChg chg="del">
          <ac:chgData name="Kaitlyn Malone" userId="S::kmalone8@gmu.edu::dbb09e88-1b7a-49a2-a1db-51b814723125" providerId="AD" clId="Web-{10CDCBE0-680F-4DE6-9305-982815516C6A}" dt="2022-04-24T17:02:22.736" v="331"/>
          <ac:spMkLst>
            <pc:docMk/>
            <pc:sldMk cId="1517783059" sldId="312"/>
            <ac:spMk id="6" creationId="{0C623252-11B4-6E96-036D-1638B2B8787C}"/>
          </ac:spMkLst>
        </pc:spChg>
        <pc:spChg chg="del">
          <ac:chgData name="Kaitlyn Malone" userId="S::kmalone8@gmu.edu::dbb09e88-1b7a-49a2-a1db-51b814723125" providerId="AD" clId="Web-{10CDCBE0-680F-4DE6-9305-982815516C6A}" dt="2022-04-24T17:02:22.736" v="330"/>
          <ac:spMkLst>
            <pc:docMk/>
            <pc:sldMk cId="1517783059" sldId="312"/>
            <ac:spMk id="7" creationId="{B32F1EF8-C962-B4B9-F09E-A9187228A432}"/>
          </ac:spMkLst>
        </pc:spChg>
        <pc:spChg chg="del">
          <ac:chgData name="Kaitlyn Malone" userId="S::kmalone8@gmu.edu::dbb09e88-1b7a-49a2-a1db-51b814723125" providerId="AD" clId="Web-{10CDCBE0-680F-4DE6-9305-982815516C6A}" dt="2022-04-24T17:02:22.736" v="329"/>
          <ac:spMkLst>
            <pc:docMk/>
            <pc:sldMk cId="1517783059" sldId="312"/>
            <ac:spMk id="8" creationId="{E9D67E39-D24F-2117-27CE-BE11998ECCCC}"/>
          </ac:spMkLst>
        </pc:spChg>
        <pc:spChg chg="add del mod">
          <ac:chgData name="Kaitlyn Malone" userId="S::kmalone8@gmu.edu::dbb09e88-1b7a-49a2-a1db-51b814723125" providerId="AD" clId="Web-{10CDCBE0-680F-4DE6-9305-982815516C6A}" dt="2022-04-24T16:50:10.634" v="140"/>
          <ac:spMkLst>
            <pc:docMk/>
            <pc:sldMk cId="1517783059" sldId="312"/>
            <ac:spMk id="12" creationId="{2774F76D-CF61-ED6B-BBED-522E5EB9B007}"/>
          </ac:spMkLst>
        </pc:spChg>
        <pc:spChg chg="add">
          <ac:chgData name="Kaitlyn Malone" userId="S::kmalone8@gmu.edu::dbb09e88-1b7a-49a2-a1db-51b814723125" providerId="AD" clId="Web-{10CDCBE0-680F-4DE6-9305-982815516C6A}" dt="2022-04-24T16:50:08.837" v="139"/>
          <ac:spMkLst>
            <pc:docMk/>
            <pc:sldMk cId="1517783059" sldId="312"/>
            <ac:spMk id="14" creationId="{90AE9015-0B94-6DC3-BEB7-348DCE67E3C7}"/>
          </ac:spMkLst>
        </pc:spChg>
        <pc:spChg chg="add">
          <ac:chgData name="Kaitlyn Malone" userId="S::kmalone8@gmu.edu::dbb09e88-1b7a-49a2-a1db-51b814723125" providerId="AD" clId="Web-{10CDCBE0-680F-4DE6-9305-982815516C6A}" dt="2022-04-24T17:02:23.267" v="333"/>
          <ac:spMkLst>
            <pc:docMk/>
            <pc:sldMk cId="1517783059" sldId="312"/>
            <ac:spMk id="16" creationId="{AAA5E575-3855-D5C9-3ACF-F330CD792037}"/>
          </ac:spMkLst>
        </pc:spChg>
        <pc:spChg chg="add">
          <ac:chgData name="Kaitlyn Malone" userId="S::kmalone8@gmu.edu::dbb09e88-1b7a-49a2-a1db-51b814723125" providerId="AD" clId="Web-{10CDCBE0-680F-4DE6-9305-982815516C6A}" dt="2022-04-24T17:02:23.267" v="334"/>
          <ac:spMkLst>
            <pc:docMk/>
            <pc:sldMk cId="1517783059" sldId="312"/>
            <ac:spMk id="18" creationId="{69EB2792-4E47-CE99-5998-96277A29A0C2}"/>
          </ac:spMkLst>
        </pc:spChg>
        <pc:spChg chg="add">
          <ac:chgData name="Kaitlyn Malone" userId="S::kmalone8@gmu.edu::dbb09e88-1b7a-49a2-a1db-51b814723125" providerId="AD" clId="Web-{10CDCBE0-680F-4DE6-9305-982815516C6A}" dt="2022-04-24T17:02:23.283" v="335"/>
          <ac:spMkLst>
            <pc:docMk/>
            <pc:sldMk cId="1517783059" sldId="312"/>
            <ac:spMk id="20" creationId="{2E2BF568-5FAB-2C55-CF66-3EB583C7EAC7}"/>
          </ac:spMkLst>
        </pc:spChg>
        <pc:spChg chg="add">
          <ac:chgData name="Kaitlyn Malone" userId="S::kmalone8@gmu.edu::dbb09e88-1b7a-49a2-a1db-51b814723125" providerId="AD" clId="Web-{10CDCBE0-680F-4DE6-9305-982815516C6A}" dt="2022-04-24T17:02:23.298" v="336"/>
          <ac:spMkLst>
            <pc:docMk/>
            <pc:sldMk cId="1517783059" sldId="312"/>
            <ac:spMk id="22" creationId="{BD01F868-F817-F1BE-E878-C859098F56A3}"/>
          </ac:spMkLst>
        </pc:spChg>
        <pc:spChg chg="add del mod">
          <ac:chgData name="Kaitlyn Malone" userId="S::kmalone8@gmu.edu::dbb09e88-1b7a-49a2-a1db-51b814723125" providerId="AD" clId="Web-{10CDCBE0-680F-4DE6-9305-982815516C6A}" dt="2022-04-24T17:13:37.010" v="427"/>
          <ac:spMkLst>
            <pc:docMk/>
            <pc:sldMk cId="1517783059" sldId="312"/>
            <ac:spMk id="24" creationId="{14ABCA16-0BCC-D023-B7E3-9F12C525FED9}"/>
          </ac:spMkLst>
        </pc:spChg>
        <pc:spChg chg="add del">
          <ac:chgData name="Kaitlyn Malone" userId="S::kmalone8@gmu.edu::dbb09e88-1b7a-49a2-a1db-51b814723125" providerId="AD" clId="Web-{10CDCBE0-680F-4DE6-9305-982815516C6A}" dt="2022-04-24T17:13:37.010" v="426"/>
          <ac:spMkLst>
            <pc:docMk/>
            <pc:sldMk cId="1517783059" sldId="312"/>
            <ac:spMk id="26" creationId="{D5DA206C-38C1-B1BB-A5DD-F2D502EA3E28}"/>
          </ac:spMkLst>
        </pc:spChg>
        <pc:spChg chg="add del">
          <ac:chgData name="Kaitlyn Malone" userId="S::kmalone8@gmu.edu::dbb09e88-1b7a-49a2-a1db-51b814723125" providerId="AD" clId="Web-{10CDCBE0-680F-4DE6-9305-982815516C6A}" dt="2022-04-24T17:13:37.010" v="425"/>
          <ac:spMkLst>
            <pc:docMk/>
            <pc:sldMk cId="1517783059" sldId="312"/>
            <ac:spMk id="28" creationId="{D009A714-5B2A-2181-BA6B-BFDC51E8E14E}"/>
          </ac:spMkLst>
        </pc:spChg>
        <pc:spChg chg="add del">
          <ac:chgData name="Kaitlyn Malone" userId="S::kmalone8@gmu.edu::dbb09e88-1b7a-49a2-a1db-51b814723125" providerId="AD" clId="Web-{10CDCBE0-680F-4DE6-9305-982815516C6A}" dt="2022-04-24T17:13:37.010" v="424"/>
          <ac:spMkLst>
            <pc:docMk/>
            <pc:sldMk cId="1517783059" sldId="312"/>
            <ac:spMk id="30" creationId="{2E4335F7-99CD-3E6F-8665-F2DD7D4E0DAE}"/>
          </ac:spMkLst>
        </pc:spChg>
        <pc:spChg chg="add">
          <ac:chgData name="Kaitlyn Malone" userId="S::kmalone8@gmu.edu::dbb09e88-1b7a-49a2-a1db-51b814723125" providerId="AD" clId="Web-{10CDCBE0-680F-4DE6-9305-982815516C6A}" dt="2022-04-24T17:13:37.416" v="428"/>
          <ac:spMkLst>
            <pc:docMk/>
            <pc:sldMk cId="1517783059" sldId="312"/>
            <ac:spMk id="32" creationId="{FD63192E-6F0B-EA48-EBE3-63E3D995FB08}"/>
          </ac:spMkLst>
        </pc:spChg>
        <pc:spChg chg="add">
          <ac:chgData name="Kaitlyn Malone" userId="S::kmalone8@gmu.edu::dbb09e88-1b7a-49a2-a1db-51b814723125" providerId="AD" clId="Web-{10CDCBE0-680F-4DE6-9305-982815516C6A}" dt="2022-04-24T17:13:37.416" v="429"/>
          <ac:spMkLst>
            <pc:docMk/>
            <pc:sldMk cId="1517783059" sldId="312"/>
            <ac:spMk id="34" creationId="{09820A3B-DA42-8318-C200-B03CF1E7DCEA}"/>
          </ac:spMkLst>
        </pc:spChg>
        <pc:spChg chg="add">
          <ac:chgData name="Kaitlyn Malone" userId="S::kmalone8@gmu.edu::dbb09e88-1b7a-49a2-a1db-51b814723125" providerId="AD" clId="Web-{10CDCBE0-680F-4DE6-9305-982815516C6A}" dt="2022-04-24T17:13:37.432" v="430"/>
          <ac:spMkLst>
            <pc:docMk/>
            <pc:sldMk cId="1517783059" sldId="312"/>
            <ac:spMk id="36" creationId="{F3D9F628-0AED-AB5A-37F5-594C0E7EAE3C}"/>
          </ac:spMkLst>
        </pc:spChg>
        <pc:spChg chg="add">
          <ac:chgData name="Kaitlyn Malone" userId="S::kmalone8@gmu.edu::dbb09e88-1b7a-49a2-a1db-51b814723125" providerId="AD" clId="Web-{10CDCBE0-680F-4DE6-9305-982815516C6A}" dt="2022-04-24T17:13:37.447" v="431"/>
          <ac:spMkLst>
            <pc:docMk/>
            <pc:sldMk cId="1517783059" sldId="312"/>
            <ac:spMk id="38" creationId="{3D8F6695-4DEB-3E84-7B8B-069CBB3BA8A8}"/>
          </ac:spMkLst>
        </pc:spChg>
      </pc:sldChg>
      <pc:sldChg chg="addSp delSp modSp">
        <pc:chgData name="Kaitlyn Malone" userId="S::kmalone8@gmu.edu::dbb09e88-1b7a-49a2-a1db-51b814723125" providerId="AD" clId="Web-{10CDCBE0-680F-4DE6-9305-982815516C6A}" dt="2022-04-24T17:14:56.576" v="436"/>
        <pc:sldMkLst>
          <pc:docMk/>
          <pc:sldMk cId="2771286036" sldId="313"/>
        </pc:sldMkLst>
        <pc:spChg chg="del mod">
          <ac:chgData name="Kaitlyn Malone" userId="S::kmalone8@gmu.edu::dbb09e88-1b7a-49a2-a1db-51b814723125" providerId="AD" clId="Web-{10CDCBE0-680F-4DE6-9305-982815516C6A}" dt="2022-04-24T16:50:14.244" v="141"/>
          <ac:spMkLst>
            <pc:docMk/>
            <pc:sldMk cId="2771286036" sldId="313"/>
            <ac:spMk id="2" creationId="{D2D296D7-9369-2007-2708-9D9826BA089B}"/>
          </ac:spMkLst>
        </pc:spChg>
        <pc:spChg chg="mod">
          <ac:chgData name="Kaitlyn Malone" userId="S::kmalone8@gmu.edu::dbb09e88-1b7a-49a2-a1db-51b814723125" providerId="AD" clId="Web-{10CDCBE0-680F-4DE6-9305-982815516C6A}" dt="2022-04-24T17:02:47.253" v="345" actId="1076"/>
          <ac:spMkLst>
            <pc:docMk/>
            <pc:sldMk cId="2771286036" sldId="313"/>
            <ac:spMk id="6" creationId="{0C623252-11B4-6E96-036D-1638B2B8787C}"/>
          </ac:spMkLst>
        </pc:spChg>
        <pc:spChg chg="mod">
          <ac:chgData name="Kaitlyn Malone" userId="S::kmalone8@gmu.edu::dbb09e88-1b7a-49a2-a1db-51b814723125" providerId="AD" clId="Web-{10CDCBE0-680F-4DE6-9305-982815516C6A}" dt="2022-04-24T17:02:47.268" v="346" actId="1076"/>
          <ac:spMkLst>
            <pc:docMk/>
            <pc:sldMk cId="2771286036" sldId="313"/>
            <ac:spMk id="8" creationId="{E9D67E39-D24F-2117-27CE-BE11998ECCCC}"/>
          </ac:spMkLst>
        </pc:spChg>
        <pc:spChg chg="mod">
          <ac:chgData name="Kaitlyn Malone" userId="S::kmalone8@gmu.edu::dbb09e88-1b7a-49a2-a1db-51b814723125" providerId="AD" clId="Web-{10CDCBE0-680F-4DE6-9305-982815516C6A}" dt="2022-04-24T17:02:47.284" v="347" actId="1076"/>
          <ac:spMkLst>
            <pc:docMk/>
            <pc:sldMk cId="2771286036" sldId="313"/>
            <ac:spMk id="10" creationId="{253C27F0-4F6F-4FB7-39FD-A9FC6D31AEAB}"/>
          </ac:spMkLst>
        </pc:spChg>
        <pc:spChg chg="add del mod">
          <ac:chgData name="Kaitlyn Malone" userId="S::kmalone8@gmu.edu::dbb09e88-1b7a-49a2-a1db-51b814723125" providerId="AD" clId="Web-{10CDCBE0-680F-4DE6-9305-982815516C6A}" dt="2022-04-24T16:50:16.697" v="143"/>
          <ac:spMkLst>
            <pc:docMk/>
            <pc:sldMk cId="2771286036" sldId="313"/>
            <ac:spMk id="11" creationId="{CBB583FB-EF4E-B487-7BE4-1CD28032A838}"/>
          </ac:spMkLst>
        </pc:spChg>
        <pc:spChg chg="mod">
          <ac:chgData name="Kaitlyn Malone" userId="S::kmalone8@gmu.edu::dbb09e88-1b7a-49a2-a1db-51b814723125" providerId="AD" clId="Web-{10CDCBE0-680F-4DE6-9305-982815516C6A}" dt="2022-04-24T17:02:47.299" v="348" actId="1076"/>
          <ac:spMkLst>
            <pc:docMk/>
            <pc:sldMk cId="2771286036" sldId="313"/>
            <ac:spMk id="12" creationId="{D7A318C4-6AD9-383A-A9AC-DD17D34D89BE}"/>
          </ac:spMkLst>
        </pc:spChg>
        <pc:spChg chg="add">
          <ac:chgData name="Kaitlyn Malone" userId="S::kmalone8@gmu.edu::dbb09e88-1b7a-49a2-a1db-51b814723125" providerId="AD" clId="Web-{10CDCBE0-680F-4DE6-9305-982815516C6A}" dt="2022-04-24T16:50:14.400" v="142"/>
          <ac:spMkLst>
            <pc:docMk/>
            <pc:sldMk cId="2771286036" sldId="313"/>
            <ac:spMk id="14" creationId="{0C6EB365-AC20-746F-284A-E9C634FF5FEA}"/>
          </ac:spMkLst>
        </pc:spChg>
        <pc:spChg chg="add mod">
          <ac:chgData name="Kaitlyn Malone" userId="S::kmalone8@gmu.edu::dbb09e88-1b7a-49a2-a1db-51b814723125" providerId="AD" clId="Web-{10CDCBE0-680F-4DE6-9305-982815516C6A}" dt="2022-04-24T17:14:56.576" v="436"/>
          <ac:spMkLst>
            <pc:docMk/>
            <pc:sldMk cId="2771286036" sldId="313"/>
            <ac:spMk id="16" creationId="{41965AA8-CC35-361D-F8FD-56B5FEB89452}"/>
          </ac:spMkLst>
        </pc:spChg>
        <pc:spChg chg="add">
          <ac:chgData name="Kaitlyn Malone" userId="S::kmalone8@gmu.edu::dbb09e88-1b7a-49a2-a1db-51b814723125" providerId="AD" clId="Web-{10CDCBE0-680F-4DE6-9305-982815516C6A}" dt="2022-04-24T17:11:01.517" v="400"/>
          <ac:spMkLst>
            <pc:docMk/>
            <pc:sldMk cId="2771286036" sldId="313"/>
            <ac:spMk id="18" creationId="{630E3DB7-4176-98BF-C97D-18DA1A121C35}"/>
          </ac:spMkLst>
        </pc:spChg>
        <pc:spChg chg="add">
          <ac:chgData name="Kaitlyn Malone" userId="S::kmalone8@gmu.edu::dbb09e88-1b7a-49a2-a1db-51b814723125" providerId="AD" clId="Web-{10CDCBE0-680F-4DE6-9305-982815516C6A}" dt="2022-04-24T17:11:01.533" v="401"/>
          <ac:spMkLst>
            <pc:docMk/>
            <pc:sldMk cId="2771286036" sldId="313"/>
            <ac:spMk id="20" creationId="{08ACD167-F5D6-796B-07C8-76DF86B0D614}"/>
          </ac:spMkLst>
        </pc:spChg>
        <pc:spChg chg="add">
          <ac:chgData name="Kaitlyn Malone" userId="S::kmalone8@gmu.edu::dbb09e88-1b7a-49a2-a1db-51b814723125" providerId="AD" clId="Web-{10CDCBE0-680F-4DE6-9305-982815516C6A}" dt="2022-04-24T17:11:01.548" v="402"/>
          <ac:spMkLst>
            <pc:docMk/>
            <pc:sldMk cId="2771286036" sldId="313"/>
            <ac:spMk id="22" creationId="{D0317C27-304B-0D5E-0697-35CC8457818A}"/>
          </ac:spMkLst>
        </pc:spChg>
      </pc:sldChg>
      <pc:sldChg chg="addSp delSp modSp">
        <pc:chgData name="Kaitlyn Malone" userId="S::kmalone8@gmu.edu::dbb09e88-1b7a-49a2-a1db-51b814723125" providerId="AD" clId="Web-{10CDCBE0-680F-4DE6-9305-982815516C6A}" dt="2022-04-24T17:11:03.892" v="406"/>
        <pc:sldMkLst>
          <pc:docMk/>
          <pc:sldMk cId="663251560" sldId="314"/>
        </pc:sldMkLst>
        <pc:spChg chg="del mod">
          <ac:chgData name="Kaitlyn Malone" userId="S::kmalone8@gmu.edu::dbb09e88-1b7a-49a2-a1db-51b814723125" providerId="AD" clId="Web-{10CDCBE0-680F-4DE6-9305-982815516C6A}" dt="2022-04-24T16:50:24.323" v="144"/>
          <ac:spMkLst>
            <pc:docMk/>
            <pc:sldMk cId="663251560" sldId="314"/>
            <ac:spMk id="2" creationId="{D2D296D7-9369-2007-2708-9D9826BA089B}"/>
          </ac:spMkLst>
        </pc:spChg>
        <pc:spChg chg="mod">
          <ac:chgData name="Kaitlyn Malone" userId="S::kmalone8@gmu.edu::dbb09e88-1b7a-49a2-a1db-51b814723125" providerId="AD" clId="Web-{10CDCBE0-680F-4DE6-9305-982815516C6A}" dt="2022-04-24T17:03:29.239" v="369" actId="1076"/>
          <ac:spMkLst>
            <pc:docMk/>
            <pc:sldMk cId="663251560" sldId="314"/>
            <ac:spMk id="8" creationId="{E9D67E39-D24F-2117-27CE-BE11998ECCCC}"/>
          </ac:spMkLst>
        </pc:spChg>
        <pc:spChg chg="mod">
          <ac:chgData name="Kaitlyn Malone" userId="S::kmalone8@gmu.edu::dbb09e88-1b7a-49a2-a1db-51b814723125" providerId="AD" clId="Web-{10CDCBE0-680F-4DE6-9305-982815516C6A}" dt="2022-04-24T17:03:29.239" v="370" actId="1076"/>
          <ac:spMkLst>
            <pc:docMk/>
            <pc:sldMk cId="663251560" sldId="314"/>
            <ac:spMk id="10" creationId="{253C27F0-4F6F-4FB7-39FD-A9FC6D31AEAB}"/>
          </ac:spMkLst>
        </pc:spChg>
        <pc:spChg chg="mod">
          <ac:chgData name="Kaitlyn Malone" userId="S::kmalone8@gmu.edu::dbb09e88-1b7a-49a2-a1db-51b814723125" providerId="AD" clId="Web-{10CDCBE0-680F-4DE6-9305-982815516C6A}" dt="2022-04-24T17:03:29.270" v="372" actId="1076"/>
          <ac:spMkLst>
            <pc:docMk/>
            <pc:sldMk cId="663251560" sldId="314"/>
            <ac:spMk id="11" creationId="{852DD2CD-8275-E10B-1BBF-4B779A921873}"/>
          </ac:spMkLst>
        </pc:spChg>
        <pc:spChg chg="mod">
          <ac:chgData name="Kaitlyn Malone" userId="S::kmalone8@gmu.edu::dbb09e88-1b7a-49a2-a1db-51b814723125" providerId="AD" clId="Web-{10CDCBE0-680F-4DE6-9305-982815516C6A}" dt="2022-04-24T17:03:29.255" v="371" actId="1076"/>
          <ac:spMkLst>
            <pc:docMk/>
            <pc:sldMk cId="663251560" sldId="314"/>
            <ac:spMk id="12" creationId="{D7A318C4-6AD9-383A-A9AC-DD17D34D89BE}"/>
          </ac:spMkLst>
        </pc:spChg>
        <pc:spChg chg="add del mod">
          <ac:chgData name="Kaitlyn Malone" userId="S::kmalone8@gmu.edu::dbb09e88-1b7a-49a2-a1db-51b814723125" providerId="AD" clId="Web-{10CDCBE0-680F-4DE6-9305-982815516C6A}" dt="2022-04-24T16:50:26.338" v="146"/>
          <ac:spMkLst>
            <pc:docMk/>
            <pc:sldMk cId="663251560" sldId="314"/>
            <ac:spMk id="13" creationId="{3D12FD8B-9E00-A8EC-1A1B-BE5D749F5013}"/>
          </ac:spMkLst>
        </pc:spChg>
        <pc:spChg chg="add">
          <ac:chgData name="Kaitlyn Malone" userId="S::kmalone8@gmu.edu::dbb09e88-1b7a-49a2-a1db-51b814723125" providerId="AD" clId="Web-{10CDCBE0-680F-4DE6-9305-982815516C6A}" dt="2022-04-24T16:50:24.635" v="145"/>
          <ac:spMkLst>
            <pc:docMk/>
            <pc:sldMk cId="663251560" sldId="314"/>
            <ac:spMk id="14" creationId="{FEC69FC7-3F47-9F6E-74BE-0A494B16018A}"/>
          </ac:spMkLst>
        </pc:spChg>
        <pc:spChg chg="add">
          <ac:chgData name="Kaitlyn Malone" userId="S::kmalone8@gmu.edu::dbb09e88-1b7a-49a2-a1db-51b814723125" providerId="AD" clId="Web-{10CDCBE0-680F-4DE6-9305-982815516C6A}" dt="2022-04-24T17:11:03.845" v="403"/>
          <ac:spMkLst>
            <pc:docMk/>
            <pc:sldMk cId="663251560" sldId="314"/>
            <ac:spMk id="18" creationId="{F6544934-C854-49CB-75D0-28E581A81CDB}"/>
          </ac:spMkLst>
        </pc:spChg>
        <pc:spChg chg="add">
          <ac:chgData name="Kaitlyn Malone" userId="S::kmalone8@gmu.edu::dbb09e88-1b7a-49a2-a1db-51b814723125" providerId="AD" clId="Web-{10CDCBE0-680F-4DE6-9305-982815516C6A}" dt="2022-04-24T17:11:03.861" v="404"/>
          <ac:spMkLst>
            <pc:docMk/>
            <pc:sldMk cId="663251560" sldId="314"/>
            <ac:spMk id="20" creationId="{B1242CD0-E931-7C15-3AB0-E51E314FA2BB}"/>
          </ac:spMkLst>
        </pc:spChg>
        <pc:spChg chg="add">
          <ac:chgData name="Kaitlyn Malone" userId="S::kmalone8@gmu.edu::dbb09e88-1b7a-49a2-a1db-51b814723125" providerId="AD" clId="Web-{10CDCBE0-680F-4DE6-9305-982815516C6A}" dt="2022-04-24T17:11:03.877" v="405"/>
          <ac:spMkLst>
            <pc:docMk/>
            <pc:sldMk cId="663251560" sldId="314"/>
            <ac:spMk id="22" creationId="{76B6AADF-C526-131A-7F9A-A53DF0603698}"/>
          </ac:spMkLst>
        </pc:spChg>
        <pc:spChg chg="add">
          <ac:chgData name="Kaitlyn Malone" userId="S::kmalone8@gmu.edu::dbb09e88-1b7a-49a2-a1db-51b814723125" providerId="AD" clId="Web-{10CDCBE0-680F-4DE6-9305-982815516C6A}" dt="2022-04-24T17:11:03.892" v="406"/>
          <ac:spMkLst>
            <pc:docMk/>
            <pc:sldMk cId="663251560" sldId="314"/>
            <ac:spMk id="24" creationId="{B03F7F7E-F2C6-1CDC-CCC0-8D7E54914BAB}"/>
          </ac:spMkLst>
        </pc:spChg>
      </pc:sldChg>
      <pc:sldChg chg="addSp delSp modSp">
        <pc:chgData name="Kaitlyn Malone" userId="S::kmalone8@gmu.edu::dbb09e88-1b7a-49a2-a1db-51b814723125" providerId="AD" clId="Web-{10CDCBE0-680F-4DE6-9305-982815516C6A}" dt="2022-04-24T16:50:36.261" v="152" actId="20577"/>
        <pc:sldMkLst>
          <pc:docMk/>
          <pc:sldMk cId="1052393110" sldId="315"/>
        </pc:sldMkLst>
        <pc:spChg chg="del mod">
          <ac:chgData name="Kaitlyn Malone" userId="S::kmalone8@gmu.edu::dbb09e88-1b7a-49a2-a1db-51b814723125" providerId="AD" clId="Web-{10CDCBE0-680F-4DE6-9305-982815516C6A}" dt="2022-04-24T16:50:31.401" v="147"/>
          <ac:spMkLst>
            <pc:docMk/>
            <pc:sldMk cId="1052393110" sldId="315"/>
            <ac:spMk id="2" creationId="{A3E475E0-BF8B-F77E-5282-1207E80D77E1}"/>
          </ac:spMkLst>
        </pc:spChg>
        <pc:spChg chg="add del mod">
          <ac:chgData name="Kaitlyn Malone" userId="S::kmalone8@gmu.edu::dbb09e88-1b7a-49a2-a1db-51b814723125" providerId="AD" clId="Web-{10CDCBE0-680F-4DE6-9305-982815516C6A}" dt="2022-04-24T16:50:33.542" v="149"/>
          <ac:spMkLst>
            <pc:docMk/>
            <pc:sldMk cId="1052393110" sldId="315"/>
            <ac:spMk id="6" creationId="{3DCB7DF1-9C17-DED9-064C-90107134B501}"/>
          </ac:spMkLst>
        </pc:spChg>
        <pc:spChg chg="add mod">
          <ac:chgData name="Kaitlyn Malone" userId="S::kmalone8@gmu.edu::dbb09e88-1b7a-49a2-a1db-51b814723125" providerId="AD" clId="Web-{10CDCBE0-680F-4DE6-9305-982815516C6A}" dt="2022-04-24T16:50:36.261" v="152" actId="20577"/>
          <ac:spMkLst>
            <pc:docMk/>
            <pc:sldMk cId="1052393110" sldId="315"/>
            <ac:spMk id="8" creationId="{8058C596-5476-77A3-F936-80659A027373}"/>
          </ac:spMkLst>
        </pc:spChg>
      </pc:sldChg>
      <pc:sldChg chg="addSp delSp modSp">
        <pc:chgData name="Kaitlyn Malone" userId="S::kmalone8@gmu.edu::dbb09e88-1b7a-49a2-a1db-51b814723125" providerId="AD" clId="Web-{10CDCBE0-680F-4DE6-9305-982815516C6A}" dt="2022-04-24T16:51:25.904" v="201" actId="20577"/>
        <pc:sldMkLst>
          <pc:docMk/>
          <pc:sldMk cId="203327379" sldId="318"/>
        </pc:sldMkLst>
        <pc:spChg chg="del">
          <ac:chgData name="Kaitlyn Malone" userId="S::kmalone8@gmu.edu::dbb09e88-1b7a-49a2-a1db-51b814723125" providerId="AD" clId="Web-{10CDCBE0-680F-4DE6-9305-982815516C6A}" dt="2022-04-24T16:51:20.232" v="196"/>
          <ac:spMkLst>
            <pc:docMk/>
            <pc:sldMk cId="203327379" sldId="318"/>
            <ac:spMk id="2" creationId="{63C306BD-8DA6-3B86-3AF2-2FD4F4D0444E}"/>
          </ac:spMkLst>
        </pc:spChg>
        <pc:spChg chg="add del mod">
          <ac:chgData name="Kaitlyn Malone" userId="S::kmalone8@gmu.edu::dbb09e88-1b7a-49a2-a1db-51b814723125" providerId="AD" clId="Web-{10CDCBE0-680F-4DE6-9305-982815516C6A}" dt="2022-04-24T16:51:22.076" v="198"/>
          <ac:spMkLst>
            <pc:docMk/>
            <pc:sldMk cId="203327379" sldId="318"/>
            <ac:spMk id="6" creationId="{0476440D-65C0-4109-2A80-BE519D391832}"/>
          </ac:spMkLst>
        </pc:spChg>
        <pc:spChg chg="add mod">
          <ac:chgData name="Kaitlyn Malone" userId="S::kmalone8@gmu.edu::dbb09e88-1b7a-49a2-a1db-51b814723125" providerId="AD" clId="Web-{10CDCBE0-680F-4DE6-9305-982815516C6A}" dt="2022-04-24T16:51:25.904" v="201" actId="20577"/>
          <ac:spMkLst>
            <pc:docMk/>
            <pc:sldMk cId="203327379" sldId="318"/>
            <ac:spMk id="9" creationId="{9A82394D-46F7-44BE-0505-9D94B6F6CA3A}"/>
          </ac:spMkLst>
        </pc:spChg>
      </pc:sldChg>
      <pc:sldChg chg="addSp delSp modSp">
        <pc:chgData name="Kaitlyn Malone" userId="S::kmalone8@gmu.edu::dbb09e88-1b7a-49a2-a1db-51b814723125" providerId="AD" clId="Web-{10CDCBE0-680F-4DE6-9305-982815516C6A}" dt="2022-04-24T16:52:18.547" v="226"/>
        <pc:sldMkLst>
          <pc:docMk/>
          <pc:sldMk cId="4084475170" sldId="319"/>
        </pc:sldMkLst>
        <pc:spChg chg="del mod">
          <ac:chgData name="Kaitlyn Malone" userId="S::kmalone8@gmu.edu::dbb09e88-1b7a-49a2-a1db-51b814723125" providerId="AD" clId="Web-{10CDCBE0-680F-4DE6-9305-982815516C6A}" dt="2022-04-24T16:51:29.826" v="202"/>
          <ac:spMkLst>
            <pc:docMk/>
            <pc:sldMk cId="4084475170" sldId="319"/>
            <ac:spMk id="2" creationId="{63C306BD-8DA6-3B86-3AF2-2FD4F4D0444E}"/>
          </ac:spMkLst>
        </pc:spChg>
        <pc:spChg chg="add del mod">
          <ac:chgData name="Kaitlyn Malone" userId="S::kmalone8@gmu.edu::dbb09e88-1b7a-49a2-a1db-51b814723125" providerId="AD" clId="Web-{10CDCBE0-680F-4DE6-9305-982815516C6A}" dt="2022-04-24T16:52:18.547" v="226"/>
          <ac:spMkLst>
            <pc:docMk/>
            <pc:sldMk cId="4084475170" sldId="319"/>
            <ac:spMk id="5" creationId="{08B255DD-254F-C909-CC95-BC5D5166BBE5}"/>
          </ac:spMkLst>
        </pc:spChg>
        <pc:spChg chg="add">
          <ac:chgData name="Kaitlyn Malone" userId="S::kmalone8@gmu.edu::dbb09e88-1b7a-49a2-a1db-51b814723125" providerId="AD" clId="Web-{10CDCBE0-680F-4DE6-9305-982815516C6A}" dt="2022-04-24T16:51:29.935" v="203"/>
          <ac:spMkLst>
            <pc:docMk/>
            <pc:sldMk cId="4084475170" sldId="319"/>
            <ac:spMk id="7" creationId="{401193B2-FC2D-0564-558F-623DA2B65FB7}"/>
          </ac:spMkLst>
        </pc:spChg>
      </pc:sldChg>
      <pc:sldChg chg="modSp">
        <pc:chgData name="Kaitlyn Malone" userId="S::kmalone8@gmu.edu::dbb09e88-1b7a-49a2-a1db-51b814723125" providerId="AD" clId="Web-{10CDCBE0-680F-4DE6-9305-982815516C6A}" dt="2022-04-24T16:41:36.420" v="9" actId="1076"/>
        <pc:sldMkLst>
          <pc:docMk/>
          <pc:sldMk cId="1672016405" sldId="320"/>
        </pc:sldMkLst>
        <pc:spChg chg="mod">
          <ac:chgData name="Kaitlyn Malone" userId="S::kmalone8@gmu.edu::dbb09e88-1b7a-49a2-a1db-51b814723125" providerId="AD" clId="Web-{10CDCBE0-680F-4DE6-9305-982815516C6A}" dt="2022-04-24T16:41:36.420" v="9" actId="1076"/>
          <ac:spMkLst>
            <pc:docMk/>
            <pc:sldMk cId="1672016405" sldId="320"/>
            <ac:spMk id="2" creationId="{3249C57C-138D-92CC-C8C9-E806653E14F8}"/>
          </ac:spMkLst>
        </pc:spChg>
      </pc:sldChg>
      <pc:sldChg chg="addSp delSp modSp">
        <pc:chgData name="Kaitlyn Malone" userId="S::kmalone8@gmu.edu::dbb09e88-1b7a-49a2-a1db-51b814723125" providerId="AD" clId="Web-{10CDCBE0-680F-4DE6-9305-982815516C6A}" dt="2022-04-24T16:48:23.660" v="78" actId="20577"/>
        <pc:sldMkLst>
          <pc:docMk/>
          <pc:sldMk cId="4164498775" sldId="321"/>
        </pc:sldMkLst>
        <pc:spChg chg="del">
          <ac:chgData name="Kaitlyn Malone" userId="S::kmalone8@gmu.edu::dbb09e88-1b7a-49a2-a1db-51b814723125" providerId="AD" clId="Web-{10CDCBE0-680F-4DE6-9305-982815516C6A}" dt="2022-04-24T16:48:15.128" v="72"/>
          <ac:spMkLst>
            <pc:docMk/>
            <pc:sldMk cId="4164498775" sldId="321"/>
            <ac:spMk id="2" creationId="{391CF9BE-F65D-820E-B85D-5729AA1457E2}"/>
          </ac:spMkLst>
        </pc:spChg>
        <pc:spChg chg="add del mod">
          <ac:chgData name="Kaitlyn Malone" userId="S::kmalone8@gmu.edu::dbb09e88-1b7a-49a2-a1db-51b814723125" providerId="AD" clId="Web-{10CDCBE0-680F-4DE6-9305-982815516C6A}" dt="2022-04-24T16:48:17.066" v="74"/>
          <ac:spMkLst>
            <pc:docMk/>
            <pc:sldMk cId="4164498775" sldId="321"/>
            <ac:spMk id="6" creationId="{4078C637-D3C9-984B-7355-57750AD4F1A4}"/>
          </ac:spMkLst>
        </pc:spChg>
        <pc:spChg chg="add mod">
          <ac:chgData name="Kaitlyn Malone" userId="S::kmalone8@gmu.edu::dbb09e88-1b7a-49a2-a1db-51b814723125" providerId="AD" clId="Web-{10CDCBE0-680F-4DE6-9305-982815516C6A}" dt="2022-04-24T16:48:23.660" v="78" actId="20577"/>
          <ac:spMkLst>
            <pc:docMk/>
            <pc:sldMk cId="4164498775" sldId="321"/>
            <ac:spMk id="8" creationId="{857C3EAA-EE88-7F4B-3C3C-2C9260AE579F}"/>
          </ac:spMkLst>
        </pc:spChg>
      </pc:sldChg>
      <pc:sldChg chg="addSp delSp modSp">
        <pc:chgData name="Kaitlyn Malone" userId="S::kmalone8@gmu.edu::dbb09e88-1b7a-49a2-a1db-51b814723125" providerId="AD" clId="Web-{10CDCBE0-680F-4DE6-9305-982815516C6A}" dt="2022-04-24T17:03:56.756" v="375" actId="1076"/>
        <pc:sldMkLst>
          <pc:docMk/>
          <pc:sldMk cId="1729238562" sldId="324"/>
        </pc:sldMkLst>
        <pc:spChg chg="del mod">
          <ac:chgData name="Kaitlyn Malone" userId="S::kmalone8@gmu.edu::dbb09e88-1b7a-49a2-a1db-51b814723125" providerId="AD" clId="Web-{10CDCBE0-680F-4DE6-9305-982815516C6A}" dt="2022-04-24T16:53:01.362" v="247"/>
          <ac:spMkLst>
            <pc:docMk/>
            <pc:sldMk cId="1729238562" sldId="324"/>
            <ac:spMk id="2" creationId="{3521E943-D1DB-35F1-2F39-FF8108C966A7}"/>
          </ac:spMkLst>
        </pc:spChg>
        <pc:spChg chg="add del mod">
          <ac:chgData name="Kaitlyn Malone" userId="S::kmalone8@gmu.edu::dbb09e88-1b7a-49a2-a1db-51b814723125" providerId="AD" clId="Web-{10CDCBE0-680F-4DE6-9305-982815516C6A}" dt="2022-04-24T16:53:02.753" v="249"/>
          <ac:spMkLst>
            <pc:docMk/>
            <pc:sldMk cId="1729238562" sldId="324"/>
            <ac:spMk id="5" creationId="{161A453A-14A6-9D8D-FC21-5DA63631A2CB}"/>
          </ac:spMkLst>
        </pc:spChg>
        <pc:spChg chg="mod">
          <ac:chgData name="Kaitlyn Malone" userId="S::kmalone8@gmu.edu::dbb09e88-1b7a-49a2-a1db-51b814723125" providerId="AD" clId="Web-{10CDCBE0-680F-4DE6-9305-982815516C6A}" dt="2022-04-24T17:03:56.725" v="373" actId="1076"/>
          <ac:spMkLst>
            <pc:docMk/>
            <pc:sldMk cId="1729238562" sldId="324"/>
            <ac:spMk id="6" creationId="{01491E61-0EDF-7AE1-EF92-F9982ADA159C}"/>
          </ac:spMkLst>
        </pc:spChg>
        <pc:spChg chg="add">
          <ac:chgData name="Kaitlyn Malone" userId="S::kmalone8@gmu.edu::dbb09e88-1b7a-49a2-a1db-51b814723125" providerId="AD" clId="Web-{10CDCBE0-680F-4DE6-9305-982815516C6A}" dt="2022-04-24T16:53:01.612" v="248"/>
          <ac:spMkLst>
            <pc:docMk/>
            <pc:sldMk cId="1729238562" sldId="324"/>
            <ac:spMk id="7" creationId="{57C276AF-C003-114E-7E25-80E6607B8DB4}"/>
          </ac:spMkLst>
        </pc:spChg>
        <pc:spChg chg="mod">
          <ac:chgData name="Kaitlyn Malone" userId="S::kmalone8@gmu.edu::dbb09e88-1b7a-49a2-a1db-51b814723125" providerId="AD" clId="Web-{10CDCBE0-680F-4DE6-9305-982815516C6A}" dt="2022-04-24T17:03:56.741" v="374" actId="1076"/>
          <ac:spMkLst>
            <pc:docMk/>
            <pc:sldMk cId="1729238562" sldId="324"/>
            <ac:spMk id="12" creationId="{952715A8-6EFF-88C0-8D64-3F285721DC01}"/>
          </ac:spMkLst>
        </pc:spChg>
        <pc:spChg chg="mod">
          <ac:chgData name="Kaitlyn Malone" userId="S::kmalone8@gmu.edu::dbb09e88-1b7a-49a2-a1db-51b814723125" providerId="AD" clId="Web-{10CDCBE0-680F-4DE6-9305-982815516C6A}" dt="2022-04-24T17:03:56.756" v="375" actId="1076"/>
          <ac:spMkLst>
            <pc:docMk/>
            <pc:sldMk cId="1729238562" sldId="324"/>
            <ac:spMk id="14" creationId="{033EF0FB-E1D7-FFE3-FAA4-0220AA9D4D72}"/>
          </ac:spMkLst>
        </pc:spChg>
      </pc:sldChg>
      <pc:sldChg chg="addSp delSp modSp">
        <pc:chgData name="Kaitlyn Malone" userId="S::kmalone8@gmu.edu::dbb09e88-1b7a-49a2-a1db-51b814723125" providerId="AD" clId="Web-{10CDCBE0-680F-4DE6-9305-982815516C6A}" dt="2022-04-24T17:04:25.477" v="384" actId="1076"/>
        <pc:sldMkLst>
          <pc:docMk/>
          <pc:sldMk cId="691474590" sldId="325"/>
        </pc:sldMkLst>
        <pc:spChg chg="del mod">
          <ac:chgData name="Kaitlyn Malone" userId="S::kmalone8@gmu.edu::dbb09e88-1b7a-49a2-a1db-51b814723125" providerId="AD" clId="Web-{10CDCBE0-680F-4DE6-9305-982815516C6A}" dt="2022-04-24T16:52:57.112" v="244"/>
          <ac:spMkLst>
            <pc:docMk/>
            <pc:sldMk cId="691474590" sldId="325"/>
            <ac:spMk id="2" creationId="{3521E943-D1DB-35F1-2F39-FF8108C966A7}"/>
          </ac:spMkLst>
        </pc:spChg>
        <pc:spChg chg="mod">
          <ac:chgData name="Kaitlyn Malone" userId="S::kmalone8@gmu.edu::dbb09e88-1b7a-49a2-a1db-51b814723125" providerId="AD" clId="Web-{10CDCBE0-680F-4DE6-9305-982815516C6A}" dt="2022-04-24T17:04:25.461" v="382" actId="1076"/>
          <ac:spMkLst>
            <pc:docMk/>
            <pc:sldMk cId="691474590" sldId="325"/>
            <ac:spMk id="6" creationId="{01491E61-0EDF-7AE1-EF92-F9982ADA159C}"/>
          </ac:spMkLst>
        </pc:spChg>
        <pc:spChg chg="add del mod">
          <ac:chgData name="Kaitlyn Malone" userId="S::kmalone8@gmu.edu::dbb09e88-1b7a-49a2-a1db-51b814723125" providerId="AD" clId="Web-{10CDCBE0-680F-4DE6-9305-982815516C6A}" dt="2022-04-24T16:52:58.753" v="246"/>
          <ac:spMkLst>
            <pc:docMk/>
            <pc:sldMk cId="691474590" sldId="325"/>
            <ac:spMk id="8" creationId="{1D0537C3-1D10-F523-54C2-3E9C91DBB5F3}"/>
          </ac:spMkLst>
        </pc:spChg>
        <pc:spChg chg="add">
          <ac:chgData name="Kaitlyn Malone" userId="S::kmalone8@gmu.edu::dbb09e88-1b7a-49a2-a1db-51b814723125" providerId="AD" clId="Web-{10CDCBE0-680F-4DE6-9305-982815516C6A}" dt="2022-04-24T16:52:57.518" v="245"/>
          <ac:spMkLst>
            <pc:docMk/>
            <pc:sldMk cId="691474590" sldId="325"/>
            <ac:spMk id="9" creationId="{D3C2BFF2-0E35-3F72-B774-B4F150BA64EA}"/>
          </ac:spMkLst>
        </pc:spChg>
        <pc:spChg chg="mod">
          <ac:chgData name="Kaitlyn Malone" userId="S::kmalone8@gmu.edu::dbb09e88-1b7a-49a2-a1db-51b814723125" providerId="AD" clId="Web-{10CDCBE0-680F-4DE6-9305-982815516C6A}" dt="2022-04-24T17:04:25.477" v="383" actId="1076"/>
          <ac:spMkLst>
            <pc:docMk/>
            <pc:sldMk cId="691474590" sldId="325"/>
            <ac:spMk id="12" creationId="{952715A8-6EFF-88C0-8D64-3F285721DC01}"/>
          </ac:spMkLst>
        </pc:spChg>
        <pc:spChg chg="mod">
          <ac:chgData name="Kaitlyn Malone" userId="S::kmalone8@gmu.edu::dbb09e88-1b7a-49a2-a1db-51b814723125" providerId="AD" clId="Web-{10CDCBE0-680F-4DE6-9305-982815516C6A}" dt="2022-04-24T17:04:25.477" v="384" actId="1076"/>
          <ac:spMkLst>
            <pc:docMk/>
            <pc:sldMk cId="691474590" sldId="325"/>
            <ac:spMk id="14" creationId="{033EF0FB-E1D7-FFE3-FAA4-0220AA9D4D72}"/>
          </ac:spMkLst>
        </pc:spChg>
      </pc:sldChg>
      <pc:sldChg chg="addSp delSp modSp">
        <pc:chgData name="Kaitlyn Malone" userId="S::kmalone8@gmu.edu::dbb09e88-1b7a-49a2-a1db-51b814723125" providerId="AD" clId="Web-{10CDCBE0-680F-4DE6-9305-982815516C6A}" dt="2022-04-24T17:04:44.415" v="390" actId="1076"/>
        <pc:sldMkLst>
          <pc:docMk/>
          <pc:sldMk cId="1633746212" sldId="326"/>
        </pc:sldMkLst>
        <pc:spChg chg="del mod">
          <ac:chgData name="Kaitlyn Malone" userId="S::kmalone8@gmu.edu::dbb09e88-1b7a-49a2-a1db-51b814723125" providerId="AD" clId="Web-{10CDCBE0-680F-4DE6-9305-982815516C6A}" dt="2022-04-24T16:52:43.502" v="235"/>
          <ac:spMkLst>
            <pc:docMk/>
            <pc:sldMk cId="1633746212" sldId="326"/>
            <ac:spMk id="2" creationId="{3521E943-D1DB-35F1-2F39-FF8108C966A7}"/>
          </ac:spMkLst>
        </pc:spChg>
        <pc:spChg chg="mod">
          <ac:chgData name="Kaitlyn Malone" userId="S::kmalone8@gmu.edu::dbb09e88-1b7a-49a2-a1db-51b814723125" providerId="AD" clId="Web-{10CDCBE0-680F-4DE6-9305-982815516C6A}" dt="2022-04-24T17:04:44.399" v="388" actId="1076"/>
          <ac:spMkLst>
            <pc:docMk/>
            <pc:sldMk cId="1633746212" sldId="326"/>
            <ac:spMk id="3" creationId="{E4EBDC84-3DC4-328E-7C1E-1B840DAC0DB1}"/>
          </ac:spMkLst>
        </pc:spChg>
        <pc:spChg chg="mod">
          <ac:chgData name="Kaitlyn Malone" userId="S::kmalone8@gmu.edu::dbb09e88-1b7a-49a2-a1db-51b814723125" providerId="AD" clId="Web-{10CDCBE0-680F-4DE6-9305-982815516C6A}" dt="2022-04-24T17:04:44.399" v="389" actId="1076"/>
          <ac:spMkLst>
            <pc:docMk/>
            <pc:sldMk cId="1633746212" sldId="326"/>
            <ac:spMk id="5" creationId="{3E07B321-2F3A-A0BD-A050-8B33214AFD8B}"/>
          </ac:spMkLst>
        </pc:spChg>
        <pc:spChg chg="mod">
          <ac:chgData name="Kaitlyn Malone" userId="S::kmalone8@gmu.edu::dbb09e88-1b7a-49a2-a1db-51b814723125" providerId="AD" clId="Web-{10CDCBE0-680F-4DE6-9305-982815516C6A}" dt="2022-04-24T17:04:44.415" v="390" actId="1076"/>
          <ac:spMkLst>
            <pc:docMk/>
            <pc:sldMk cId="1633746212" sldId="326"/>
            <ac:spMk id="7" creationId="{10E275A6-ABB7-FDA3-2616-25C38CA4CB08}"/>
          </ac:spMkLst>
        </pc:spChg>
        <pc:spChg chg="add del mod">
          <ac:chgData name="Kaitlyn Malone" userId="S::kmalone8@gmu.edu::dbb09e88-1b7a-49a2-a1db-51b814723125" providerId="AD" clId="Web-{10CDCBE0-680F-4DE6-9305-982815516C6A}" dt="2022-04-24T16:52:45.580" v="237"/>
          <ac:spMkLst>
            <pc:docMk/>
            <pc:sldMk cId="1633746212" sldId="326"/>
            <ac:spMk id="8" creationId="{5E405D83-DDF0-AC4C-F3EC-748FE4A43F93}"/>
          </ac:spMkLst>
        </pc:spChg>
        <pc:spChg chg="add mod">
          <ac:chgData name="Kaitlyn Malone" userId="S::kmalone8@gmu.edu::dbb09e88-1b7a-49a2-a1db-51b814723125" providerId="AD" clId="Web-{10CDCBE0-680F-4DE6-9305-982815516C6A}" dt="2022-04-24T16:52:49.487" v="243" actId="20577"/>
          <ac:spMkLst>
            <pc:docMk/>
            <pc:sldMk cId="1633746212" sldId="326"/>
            <ac:spMk id="10" creationId="{A2133F1A-4DCD-4545-822E-7998B2C6D3A6}"/>
          </ac:spMkLst>
        </pc:spChg>
      </pc:sldChg>
      <pc:sldChg chg="modSp">
        <pc:chgData name="Kaitlyn Malone" userId="S::kmalone8@gmu.edu::dbb09e88-1b7a-49a2-a1db-51b814723125" providerId="AD" clId="Web-{10CDCBE0-680F-4DE6-9305-982815516C6A}" dt="2022-04-24T16:47:21.891" v="54" actId="1076"/>
        <pc:sldMkLst>
          <pc:docMk/>
          <pc:sldMk cId="3467007461" sldId="327"/>
        </pc:sldMkLst>
        <pc:spChg chg="mod">
          <ac:chgData name="Kaitlyn Malone" userId="S::kmalone8@gmu.edu::dbb09e88-1b7a-49a2-a1db-51b814723125" providerId="AD" clId="Web-{10CDCBE0-680F-4DE6-9305-982815516C6A}" dt="2022-04-24T16:47:21.891" v="54" actId="1076"/>
          <ac:spMkLst>
            <pc:docMk/>
            <pc:sldMk cId="3467007461" sldId="327"/>
            <ac:spMk id="2" creationId="{21AAFEF6-8A35-BB50-A97D-CDF7010C467E}"/>
          </ac:spMkLst>
        </pc:spChg>
      </pc:sldChg>
      <pc:sldChg chg="addSp delSp modSp">
        <pc:chgData name="Kaitlyn Malone" userId="S::kmalone8@gmu.edu::dbb09e88-1b7a-49a2-a1db-51b814723125" providerId="AD" clId="Web-{10CDCBE0-680F-4DE6-9305-982815516C6A}" dt="2022-04-24T16:49:04.334" v="98" actId="20577"/>
        <pc:sldMkLst>
          <pc:docMk/>
          <pc:sldMk cId="1812053379" sldId="328"/>
        </pc:sldMkLst>
        <pc:spChg chg="del">
          <ac:chgData name="Kaitlyn Malone" userId="S::kmalone8@gmu.edu::dbb09e88-1b7a-49a2-a1db-51b814723125" providerId="AD" clId="Web-{10CDCBE0-680F-4DE6-9305-982815516C6A}" dt="2022-04-24T16:48:57.537" v="89"/>
          <ac:spMkLst>
            <pc:docMk/>
            <pc:sldMk cId="1812053379" sldId="328"/>
            <ac:spMk id="2" creationId="{A073B06D-D806-8513-2690-A54C23565565}"/>
          </ac:spMkLst>
        </pc:spChg>
        <pc:spChg chg="add del mod">
          <ac:chgData name="Kaitlyn Malone" userId="S::kmalone8@gmu.edu::dbb09e88-1b7a-49a2-a1db-51b814723125" providerId="AD" clId="Web-{10CDCBE0-680F-4DE6-9305-982815516C6A}" dt="2022-04-24T16:48:59.693" v="91"/>
          <ac:spMkLst>
            <pc:docMk/>
            <pc:sldMk cId="1812053379" sldId="328"/>
            <ac:spMk id="6" creationId="{BD10C8AD-963A-C3DD-249D-1500085343BA}"/>
          </ac:spMkLst>
        </pc:spChg>
        <pc:spChg chg="add mod">
          <ac:chgData name="Kaitlyn Malone" userId="S::kmalone8@gmu.edu::dbb09e88-1b7a-49a2-a1db-51b814723125" providerId="AD" clId="Web-{10CDCBE0-680F-4DE6-9305-982815516C6A}" dt="2022-04-24T16:49:04.334" v="98" actId="20577"/>
          <ac:spMkLst>
            <pc:docMk/>
            <pc:sldMk cId="1812053379" sldId="328"/>
            <ac:spMk id="8" creationId="{9A8DF959-4AAD-FBB6-365F-9ED1E62B4854}"/>
          </ac:spMkLst>
        </pc:spChg>
      </pc:sldChg>
      <pc:sldChg chg="modSp">
        <pc:chgData name="Kaitlyn Malone" userId="S::kmalone8@gmu.edu::dbb09e88-1b7a-49a2-a1db-51b814723125" providerId="AD" clId="Web-{10CDCBE0-680F-4DE6-9305-982815516C6A}" dt="2022-04-24T16:47:35.157" v="56" actId="1076"/>
        <pc:sldMkLst>
          <pc:docMk/>
          <pc:sldMk cId="3985658463" sldId="329"/>
        </pc:sldMkLst>
        <pc:spChg chg="mod">
          <ac:chgData name="Kaitlyn Malone" userId="S::kmalone8@gmu.edu::dbb09e88-1b7a-49a2-a1db-51b814723125" providerId="AD" clId="Web-{10CDCBE0-680F-4DE6-9305-982815516C6A}" dt="2022-04-24T16:47:35.157" v="56" actId="1076"/>
          <ac:spMkLst>
            <pc:docMk/>
            <pc:sldMk cId="3985658463" sldId="329"/>
            <ac:spMk id="2" creationId="{21AAFEF6-8A35-BB50-A97D-CDF7010C467E}"/>
          </ac:spMkLst>
        </pc:spChg>
      </pc:sldChg>
      <pc:sldChg chg="addSp delSp modSp">
        <pc:chgData name="Kaitlyn Malone" userId="S::kmalone8@gmu.edu::dbb09e88-1b7a-49a2-a1db-51b814723125" providerId="AD" clId="Web-{10CDCBE0-680F-4DE6-9305-982815516C6A}" dt="2022-04-24T16:47:52.393" v="60"/>
        <pc:sldMkLst>
          <pc:docMk/>
          <pc:sldMk cId="1092203083" sldId="330"/>
        </pc:sldMkLst>
        <pc:spChg chg="del mod">
          <ac:chgData name="Kaitlyn Malone" userId="S::kmalone8@gmu.edu::dbb09e88-1b7a-49a2-a1db-51b814723125" providerId="AD" clId="Web-{10CDCBE0-680F-4DE6-9305-982815516C6A}" dt="2022-04-24T16:47:48.518" v="58"/>
          <ac:spMkLst>
            <pc:docMk/>
            <pc:sldMk cId="1092203083" sldId="330"/>
            <ac:spMk id="2" creationId="{21AAFEF6-8A35-BB50-A97D-CDF7010C467E}"/>
          </ac:spMkLst>
        </pc:spChg>
        <pc:spChg chg="add del mod">
          <ac:chgData name="Kaitlyn Malone" userId="S::kmalone8@gmu.edu::dbb09e88-1b7a-49a2-a1db-51b814723125" providerId="AD" clId="Web-{10CDCBE0-680F-4DE6-9305-982815516C6A}" dt="2022-04-24T16:47:52.393" v="60"/>
          <ac:spMkLst>
            <pc:docMk/>
            <pc:sldMk cId="1092203083" sldId="330"/>
            <ac:spMk id="7" creationId="{04EECB88-4A55-FECE-1DA4-AE2D82ED8607}"/>
          </ac:spMkLst>
        </pc:spChg>
        <pc:spChg chg="add">
          <ac:chgData name="Kaitlyn Malone" userId="S::kmalone8@gmu.edu::dbb09e88-1b7a-49a2-a1db-51b814723125" providerId="AD" clId="Web-{10CDCBE0-680F-4DE6-9305-982815516C6A}" dt="2022-04-24T16:47:48.736" v="59"/>
          <ac:spMkLst>
            <pc:docMk/>
            <pc:sldMk cId="1092203083" sldId="330"/>
            <ac:spMk id="9" creationId="{E1D45D1D-7EAB-6D39-0614-29F65F0E6F09}"/>
          </ac:spMkLst>
        </pc:spChg>
      </pc:sldChg>
      <pc:sldChg chg="addSp delSp modSp">
        <pc:chgData name="Kaitlyn Malone" userId="S::kmalone8@gmu.edu::dbb09e88-1b7a-49a2-a1db-51b814723125" providerId="AD" clId="Web-{10CDCBE0-680F-4DE6-9305-982815516C6A}" dt="2022-04-24T16:47:58.018" v="63"/>
        <pc:sldMkLst>
          <pc:docMk/>
          <pc:sldMk cId="3866414149" sldId="331"/>
        </pc:sldMkLst>
        <pc:spChg chg="del">
          <ac:chgData name="Kaitlyn Malone" userId="S::kmalone8@gmu.edu::dbb09e88-1b7a-49a2-a1db-51b814723125" providerId="AD" clId="Web-{10CDCBE0-680F-4DE6-9305-982815516C6A}" dt="2022-04-24T16:47:55.815" v="61"/>
          <ac:spMkLst>
            <pc:docMk/>
            <pc:sldMk cId="3866414149" sldId="331"/>
            <ac:spMk id="2" creationId="{21AAFEF6-8A35-BB50-A97D-CDF7010C467E}"/>
          </ac:spMkLst>
        </pc:spChg>
        <pc:spChg chg="add del mod">
          <ac:chgData name="Kaitlyn Malone" userId="S::kmalone8@gmu.edu::dbb09e88-1b7a-49a2-a1db-51b814723125" providerId="AD" clId="Web-{10CDCBE0-680F-4DE6-9305-982815516C6A}" dt="2022-04-24T16:47:58.018" v="63"/>
          <ac:spMkLst>
            <pc:docMk/>
            <pc:sldMk cId="3866414149" sldId="331"/>
            <ac:spMk id="5" creationId="{C1B5BA5C-AFDA-3679-7E82-56413A8352AE}"/>
          </ac:spMkLst>
        </pc:spChg>
        <pc:spChg chg="add">
          <ac:chgData name="Kaitlyn Malone" userId="S::kmalone8@gmu.edu::dbb09e88-1b7a-49a2-a1db-51b814723125" providerId="AD" clId="Web-{10CDCBE0-680F-4DE6-9305-982815516C6A}" dt="2022-04-24T16:47:56.393" v="62"/>
          <ac:spMkLst>
            <pc:docMk/>
            <pc:sldMk cId="3866414149" sldId="331"/>
            <ac:spMk id="7" creationId="{BBA56FA3-1CFB-20D6-2185-CEE590664B7A}"/>
          </ac:spMkLst>
        </pc:spChg>
      </pc:sldChg>
    </pc:docChg>
  </pc:docChgLst>
  <pc:docChgLst>
    <pc:chgData name="Kaitlyn Malone" userId="S::kmalone8@gmu.edu::dbb09e88-1b7a-49a2-a1db-51b814723125" providerId="AD" clId="Web-{8202C6BC-CCDA-4E3E-AB9B-5784058D4B02}"/>
    <pc:docChg chg="addSld modSld">
      <pc:chgData name="Kaitlyn Malone" userId="S::kmalone8@gmu.edu::dbb09e88-1b7a-49a2-a1db-51b814723125" providerId="AD" clId="Web-{8202C6BC-CCDA-4E3E-AB9B-5784058D4B02}" dt="2022-04-22T23:29:55.949" v="489" actId="20577"/>
      <pc:docMkLst>
        <pc:docMk/>
      </pc:docMkLst>
      <pc:sldChg chg="addSp delSp modSp add replId">
        <pc:chgData name="Kaitlyn Malone" userId="S::kmalone8@gmu.edu::dbb09e88-1b7a-49a2-a1db-51b814723125" providerId="AD" clId="Web-{8202C6BC-CCDA-4E3E-AB9B-5784058D4B02}" dt="2022-04-22T23:19:29.579" v="97"/>
        <pc:sldMkLst>
          <pc:docMk/>
          <pc:sldMk cId="1729238562" sldId="324"/>
        </pc:sldMkLst>
        <pc:spChg chg="del mod">
          <ac:chgData name="Kaitlyn Malone" userId="S::kmalone8@gmu.edu::dbb09e88-1b7a-49a2-a1db-51b814723125" providerId="AD" clId="Web-{8202C6BC-CCDA-4E3E-AB9B-5784058D4B02}" dt="2022-04-22T23:13:08.770" v="3"/>
          <ac:spMkLst>
            <pc:docMk/>
            <pc:sldMk cId="1729238562" sldId="324"/>
            <ac:spMk id="3" creationId="{F89BF84E-86D3-C0C8-7A2E-D7C4F1FEEE05}"/>
          </ac:spMkLst>
        </pc:spChg>
        <pc:spChg chg="add mod">
          <ac:chgData name="Kaitlyn Malone" userId="S::kmalone8@gmu.edu::dbb09e88-1b7a-49a2-a1db-51b814723125" providerId="AD" clId="Web-{8202C6BC-CCDA-4E3E-AB9B-5784058D4B02}" dt="2022-04-22T23:19:19.250" v="94"/>
          <ac:spMkLst>
            <pc:docMk/>
            <pc:sldMk cId="1729238562" sldId="324"/>
            <ac:spMk id="6" creationId="{01491E61-0EDF-7AE1-EF92-F9982ADA159C}"/>
          </ac:spMkLst>
        </pc:spChg>
        <pc:spChg chg="add mod">
          <ac:chgData name="Kaitlyn Malone" userId="S::kmalone8@gmu.edu::dbb09e88-1b7a-49a2-a1db-51b814723125" providerId="AD" clId="Web-{8202C6BC-CCDA-4E3E-AB9B-5784058D4B02}" dt="2022-04-22T23:18:02.340" v="76" actId="20577"/>
          <ac:spMkLst>
            <pc:docMk/>
            <pc:sldMk cId="1729238562" sldId="324"/>
            <ac:spMk id="8" creationId="{32325F5C-CDDE-EDC6-901A-C2CD57CDDFFE}"/>
          </ac:spMkLst>
        </pc:spChg>
        <pc:spChg chg="add del">
          <ac:chgData name="Kaitlyn Malone" userId="S::kmalone8@gmu.edu::dbb09e88-1b7a-49a2-a1db-51b814723125" providerId="AD" clId="Web-{8202C6BC-CCDA-4E3E-AB9B-5784058D4B02}" dt="2022-04-22T23:19:29.579" v="97"/>
          <ac:spMkLst>
            <pc:docMk/>
            <pc:sldMk cId="1729238562" sldId="324"/>
            <ac:spMk id="10" creationId="{85214805-70A6-D362-D4CD-38C93DFEF3E1}"/>
          </ac:spMkLst>
        </pc:spChg>
        <pc:spChg chg="add mod">
          <ac:chgData name="Kaitlyn Malone" userId="S::kmalone8@gmu.edu::dbb09e88-1b7a-49a2-a1db-51b814723125" providerId="AD" clId="Web-{8202C6BC-CCDA-4E3E-AB9B-5784058D4B02}" dt="2022-04-22T23:19:09.187" v="92"/>
          <ac:spMkLst>
            <pc:docMk/>
            <pc:sldMk cId="1729238562" sldId="324"/>
            <ac:spMk id="12" creationId="{952715A8-6EFF-88C0-8D64-3F285721DC01}"/>
          </ac:spMkLst>
        </pc:spChg>
        <pc:spChg chg="add">
          <ac:chgData name="Kaitlyn Malone" userId="S::kmalone8@gmu.edu::dbb09e88-1b7a-49a2-a1db-51b814723125" providerId="AD" clId="Web-{8202C6BC-CCDA-4E3E-AB9B-5784058D4B02}" dt="2022-04-22T23:18:23.888" v="79"/>
          <ac:spMkLst>
            <pc:docMk/>
            <pc:sldMk cId="1729238562" sldId="324"/>
            <ac:spMk id="14" creationId="{033EF0FB-E1D7-FFE3-FAA4-0220AA9D4D72}"/>
          </ac:spMkLst>
        </pc:spChg>
      </pc:sldChg>
      <pc:sldChg chg="addSp delSp modSp add replId">
        <pc:chgData name="Kaitlyn Malone" userId="S::kmalone8@gmu.edu::dbb09e88-1b7a-49a2-a1db-51b814723125" providerId="AD" clId="Web-{8202C6BC-CCDA-4E3E-AB9B-5784058D4B02}" dt="2022-04-22T23:24:50.260" v="258" actId="20577"/>
        <pc:sldMkLst>
          <pc:docMk/>
          <pc:sldMk cId="691474590" sldId="325"/>
        </pc:sldMkLst>
        <pc:spChg chg="add mod">
          <ac:chgData name="Kaitlyn Malone" userId="S::kmalone8@gmu.edu::dbb09e88-1b7a-49a2-a1db-51b814723125" providerId="AD" clId="Web-{8202C6BC-CCDA-4E3E-AB9B-5784058D4B02}" dt="2022-04-22T23:21:04.448" v="109" actId="20577"/>
          <ac:spMkLst>
            <pc:docMk/>
            <pc:sldMk cId="691474590" sldId="325"/>
            <ac:spMk id="5" creationId="{4D886C3F-5A81-DF43-C899-F19338D7101A}"/>
          </ac:spMkLst>
        </pc:spChg>
        <pc:spChg chg="mod">
          <ac:chgData name="Kaitlyn Malone" userId="S::kmalone8@gmu.edu::dbb09e88-1b7a-49a2-a1db-51b814723125" providerId="AD" clId="Web-{8202C6BC-CCDA-4E3E-AB9B-5784058D4B02}" dt="2022-04-22T23:19:43.096" v="101"/>
          <ac:spMkLst>
            <pc:docMk/>
            <pc:sldMk cId="691474590" sldId="325"/>
            <ac:spMk id="6" creationId="{01491E61-0EDF-7AE1-EF92-F9982ADA159C}"/>
          </ac:spMkLst>
        </pc:spChg>
        <pc:spChg chg="del mod">
          <ac:chgData name="Kaitlyn Malone" userId="S::kmalone8@gmu.edu::dbb09e88-1b7a-49a2-a1db-51b814723125" providerId="AD" clId="Web-{8202C6BC-CCDA-4E3E-AB9B-5784058D4B02}" dt="2022-04-22T23:20:49.539" v="106"/>
          <ac:spMkLst>
            <pc:docMk/>
            <pc:sldMk cId="691474590" sldId="325"/>
            <ac:spMk id="8" creationId="{32325F5C-CDDE-EDC6-901A-C2CD57CDDFFE}"/>
          </ac:spMkLst>
        </pc:spChg>
        <pc:spChg chg="add mod">
          <ac:chgData name="Kaitlyn Malone" userId="S::kmalone8@gmu.edu::dbb09e88-1b7a-49a2-a1db-51b814723125" providerId="AD" clId="Web-{8202C6BC-CCDA-4E3E-AB9B-5784058D4B02}" dt="2022-04-22T23:22:02.438" v="119" actId="14100"/>
          <ac:spMkLst>
            <pc:docMk/>
            <pc:sldMk cId="691474590" sldId="325"/>
            <ac:spMk id="9" creationId="{DA50308C-F570-7872-AA66-14857253F13C}"/>
          </ac:spMkLst>
        </pc:spChg>
        <pc:spChg chg="del">
          <ac:chgData name="Kaitlyn Malone" userId="S::kmalone8@gmu.edu::dbb09e88-1b7a-49a2-a1db-51b814723125" providerId="AD" clId="Web-{8202C6BC-CCDA-4E3E-AB9B-5784058D4B02}" dt="2022-04-22T23:19:31.595" v="98"/>
          <ac:spMkLst>
            <pc:docMk/>
            <pc:sldMk cId="691474590" sldId="325"/>
            <ac:spMk id="10" creationId="{85214805-70A6-D362-D4CD-38C93DFEF3E1}"/>
          </ac:spMkLst>
        </pc:spChg>
        <pc:spChg chg="add mod">
          <ac:chgData name="Kaitlyn Malone" userId="S::kmalone8@gmu.edu::dbb09e88-1b7a-49a2-a1db-51b814723125" providerId="AD" clId="Web-{8202C6BC-CCDA-4E3E-AB9B-5784058D4B02}" dt="2022-04-22T23:24:50.260" v="258" actId="20577"/>
          <ac:spMkLst>
            <pc:docMk/>
            <pc:sldMk cId="691474590" sldId="325"/>
            <ac:spMk id="11" creationId="{759A1F24-F87D-C204-9EFE-5A27FC1C9ED5}"/>
          </ac:spMkLst>
        </pc:spChg>
        <pc:spChg chg="mod">
          <ac:chgData name="Kaitlyn Malone" userId="S::kmalone8@gmu.edu::dbb09e88-1b7a-49a2-a1db-51b814723125" providerId="AD" clId="Web-{8202C6BC-CCDA-4E3E-AB9B-5784058D4B02}" dt="2022-04-22T23:19:53.315" v="104"/>
          <ac:spMkLst>
            <pc:docMk/>
            <pc:sldMk cId="691474590" sldId="325"/>
            <ac:spMk id="14" creationId="{033EF0FB-E1D7-FFE3-FAA4-0220AA9D4D72}"/>
          </ac:spMkLst>
        </pc:spChg>
        <pc:picChg chg="add del mod ord">
          <ac:chgData name="Kaitlyn Malone" userId="S::kmalone8@gmu.edu::dbb09e88-1b7a-49a2-a1db-51b814723125" providerId="AD" clId="Web-{8202C6BC-CCDA-4E3E-AB9B-5784058D4B02}" dt="2022-04-22T23:21:35.076" v="110"/>
          <ac:picMkLst>
            <pc:docMk/>
            <pc:sldMk cId="691474590" sldId="325"/>
            <ac:picMk id="3" creationId="{CE9F5F17-E2DA-A225-F222-7958CBCD8B5C}"/>
          </ac:picMkLst>
        </pc:picChg>
      </pc:sldChg>
      <pc:sldChg chg="addSp delSp modSp add replId">
        <pc:chgData name="Kaitlyn Malone" userId="S::kmalone8@gmu.edu::dbb09e88-1b7a-49a2-a1db-51b814723125" providerId="AD" clId="Web-{8202C6BC-CCDA-4E3E-AB9B-5784058D4B02}" dt="2022-04-22T23:29:45.995" v="483" actId="20577"/>
        <pc:sldMkLst>
          <pc:docMk/>
          <pc:sldMk cId="1633746212" sldId="326"/>
        </pc:sldMkLst>
        <pc:spChg chg="add">
          <ac:chgData name="Kaitlyn Malone" userId="S::kmalone8@gmu.edu::dbb09e88-1b7a-49a2-a1db-51b814723125" providerId="AD" clId="Web-{8202C6BC-CCDA-4E3E-AB9B-5784058D4B02}" dt="2022-04-22T23:25:09.574" v="262"/>
          <ac:spMkLst>
            <pc:docMk/>
            <pc:sldMk cId="1633746212" sldId="326"/>
            <ac:spMk id="3" creationId="{E4EBDC84-3DC4-328E-7C1E-1B840DAC0DB1}"/>
          </ac:spMkLst>
        </pc:spChg>
        <pc:spChg chg="add mod">
          <ac:chgData name="Kaitlyn Malone" userId="S::kmalone8@gmu.edu::dbb09e88-1b7a-49a2-a1db-51b814723125" providerId="AD" clId="Web-{8202C6BC-CCDA-4E3E-AB9B-5784058D4B02}" dt="2022-04-22T23:25:39.778" v="270"/>
          <ac:spMkLst>
            <pc:docMk/>
            <pc:sldMk cId="1633746212" sldId="326"/>
            <ac:spMk id="5" creationId="{3E07B321-2F3A-A0BD-A050-8B33214AFD8B}"/>
          </ac:spMkLst>
        </pc:spChg>
        <pc:spChg chg="del">
          <ac:chgData name="Kaitlyn Malone" userId="S::kmalone8@gmu.edu::dbb09e88-1b7a-49a2-a1db-51b814723125" providerId="AD" clId="Web-{8202C6BC-CCDA-4E3E-AB9B-5784058D4B02}" dt="2022-04-22T23:25:09.292" v="261"/>
          <ac:spMkLst>
            <pc:docMk/>
            <pc:sldMk cId="1633746212" sldId="326"/>
            <ac:spMk id="6" creationId="{01491E61-0EDF-7AE1-EF92-F9982ADA159C}"/>
          </ac:spMkLst>
        </pc:spChg>
        <pc:spChg chg="add mod">
          <ac:chgData name="Kaitlyn Malone" userId="S::kmalone8@gmu.edu::dbb09e88-1b7a-49a2-a1db-51b814723125" providerId="AD" clId="Web-{8202C6BC-CCDA-4E3E-AB9B-5784058D4B02}" dt="2022-04-22T23:25:25.825" v="267"/>
          <ac:spMkLst>
            <pc:docMk/>
            <pc:sldMk cId="1633746212" sldId="326"/>
            <ac:spMk id="7" creationId="{10E275A6-ABB7-FDA3-2616-25C38CA4CB08}"/>
          </ac:spMkLst>
        </pc:spChg>
        <pc:spChg chg="del">
          <ac:chgData name="Kaitlyn Malone" userId="S::kmalone8@gmu.edu::dbb09e88-1b7a-49a2-a1db-51b814723125" providerId="AD" clId="Web-{8202C6BC-CCDA-4E3E-AB9B-5784058D4B02}" dt="2022-04-22T23:25:42.513" v="271"/>
          <ac:spMkLst>
            <pc:docMk/>
            <pc:sldMk cId="1633746212" sldId="326"/>
            <ac:spMk id="8" creationId="{32325F5C-CDDE-EDC6-901A-C2CD57CDDFFE}"/>
          </ac:spMkLst>
        </pc:spChg>
        <pc:spChg chg="del">
          <ac:chgData name="Kaitlyn Malone" userId="S::kmalone8@gmu.edu::dbb09e88-1b7a-49a2-a1db-51b814723125" providerId="AD" clId="Web-{8202C6BC-CCDA-4E3E-AB9B-5784058D4B02}" dt="2022-04-22T23:19:34.267" v="99"/>
          <ac:spMkLst>
            <pc:docMk/>
            <pc:sldMk cId="1633746212" sldId="326"/>
            <ac:spMk id="10" creationId="{85214805-70A6-D362-D4CD-38C93DFEF3E1}"/>
          </ac:spMkLst>
        </pc:spChg>
        <pc:spChg chg="del">
          <ac:chgData name="Kaitlyn Malone" userId="S::kmalone8@gmu.edu::dbb09e88-1b7a-49a2-a1db-51b814723125" providerId="AD" clId="Web-{8202C6BC-CCDA-4E3E-AB9B-5784058D4B02}" dt="2022-04-22T23:25:09.292" v="260"/>
          <ac:spMkLst>
            <pc:docMk/>
            <pc:sldMk cId="1633746212" sldId="326"/>
            <ac:spMk id="12" creationId="{952715A8-6EFF-88C0-8D64-3F285721DC01}"/>
          </ac:spMkLst>
        </pc:spChg>
        <pc:spChg chg="del">
          <ac:chgData name="Kaitlyn Malone" userId="S::kmalone8@gmu.edu::dbb09e88-1b7a-49a2-a1db-51b814723125" providerId="AD" clId="Web-{8202C6BC-CCDA-4E3E-AB9B-5784058D4B02}" dt="2022-04-22T23:25:09.292" v="259"/>
          <ac:spMkLst>
            <pc:docMk/>
            <pc:sldMk cId="1633746212" sldId="326"/>
            <ac:spMk id="14" creationId="{033EF0FB-E1D7-FFE3-FAA4-0220AA9D4D72}"/>
          </ac:spMkLst>
        </pc:spChg>
        <pc:spChg chg="add del mod">
          <ac:chgData name="Kaitlyn Malone" userId="S::kmalone8@gmu.edu::dbb09e88-1b7a-49a2-a1db-51b814723125" providerId="AD" clId="Web-{8202C6BC-CCDA-4E3E-AB9B-5784058D4B02}" dt="2022-04-22T23:25:59.420" v="272"/>
          <ac:spMkLst>
            <pc:docMk/>
            <pc:sldMk cId="1633746212" sldId="326"/>
            <ac:spMk id="16" creationId="{4CB4B3A0-BD2D-7D90-3068-EFA3F9FDE603}"/>
          </ac:spMkLst>
        </pc:spChg>
        <pc:spChg chg="add mod">
          <ac:chgData name="Kaitlyn Malone" userId="S::kmalone8@gmu.edu::dbb09e88-1b7a-49a2-a1db-51b814723125" providerId="AD" clId="Web-{8202C6BC-CCDA-4E3E-AB9B-5784058D4B02}" dt="2022-04-22T23:29:45.995" v="483" actId="20577"/>
          <ac:spMkLst>
            <pc:docMk/>
            <pc:sldMk cId="1633746212" sldId="326"/>
            <ac:spMk id="18" creationId="{C227140C-7906-690A-CA39-FD614F0AED91}"/>
          </ac:spMkLst>
        </pc:spChg>
        <pc:spChg chg="add del mod">
          <ac:chgData name="Kaitlyn Malone" userId="S::kmalone8@gmu.edu::dbb09e88-1b7a-49a2-a1db-51b814723125" providerId="AD" clId="Web-{8202C6BC-CCDA-4E3E-AB9B-5784058D4B02}" dt="2022-04-22T23:26:53.486" v="298"/>
          <ac:spMkLst>
            <pc:docMk/>
            <pc:sldMk cId="1633746212" sldId="326"/>
            <ac:spMk id="20" creationId="{0234B70A-CFA3-0CB5-5551-C03FBDF3D991}"/>
          </ac:spMkLst>
        </pc:spChg>
        <pc:spChg chg="add mod">
          <ac:chgData name="Kaitlyn Malone" userId="S::kmalone8@gmu.edu::dbb09e88-1b7a-49a2-a1db-51b814723125" providerId="AD" clId="Web-{8202C6BC-CCDA-4E3E-AB9B-5784058D4B02}" dt="2022-04-22T23:27:20.846" v="309" actId="20577"/>
          <ac:spMkLst>
            <pc:docMk/>
            <pc:sldMk cId="1633746212" sldId="326"/>
            <ac:spMk id="21" creationId="{B8850C18-1585-31CA-DB8D-52C41B7AF5DE}"/>
          </ac:spMkLst>
        </pc:spChg>
        <pc:spChg chg="add del mod">
          <ac:chgData name="Kaitlyn Malone" userId="S::kmalone8@gmu.edu::dbb09e88-1b7a-49a2-a1db-51b814723125" providerId="AD" clId="Web-{8202C6BC-CCDA-4E3E-AB9B-5784058D4B02}" dt="2022-04-22T23:27:07.705" v="301"/>
          <ac:spMkLst>
            <pc:docMk/>
            <pc:sldMk cId="1633746212" sldId="326"/>
            <ac:spMk id="23" creationId="{2D563464-397E-B151-60BE-26E25B1246F6}"/>
          </ac:spMkLst>
        </pc:spChg>
        <pc:picChg chg="add del mod ord">
          <ac:chgData name="Kaitlyn Malone" userId="S::kmalone8@gmu.edu::dbb09e88-1b7a-49a2-a1db-51b814723125" providerId="AD" clId="Web-{8202C6BC-CCDA-4E3E-AB9B-5784058D4B02}" dt="2022-04-22T23:26:27.656" v="277"/>
          <ac:picMkLst>
            <pc:docMk/>
            <pc:sldMk cId="1633746212" sldId="326"/>
            <ac:picMk id="17" creationId="{5C9D30ED-C8F7-0EFF-D1C8-239D49692771}"/>
          </ac:picMkLst>
        </pc:picChg>
      </pc:sldChg>
      <pc:sldChg chg="modSp new">
        <pc:chgData name="Kaitlyn Malone" userId="S::kmalone8@gmu.edu::dbb09e88-1b7a-49a2-a1db-51b814723125" providerId="AD" clId="Web-{8202C6BC-CCDA-4E3E-AB9B-5784058D4B02}" dt="2022-04-22T23:29:55.949" v="489" actId="20577"/>
        <pc:sldMkLst>
          <pc:docMk/>
          <pc:sldMk cId="3467007461" sldId="327"/>
        </pc:sldMkLst>
        <pc:spChg chg="mod">
          <ac:chgData name="Kaitlyn Malone" userId="S::kmalone8@gmu.edu::dbb09e88-1b7a-49a2-a1db-51b814723125" providerId="AD" clId="Web-{8202C6BC-CCDA-4E3E-AB9B-5784058D4B02}" dt="2022-04-22T23:29:55.949" v="489" actId="20577"/>
          <ac:spMkLst>
            <pc:docMk/>
            <pc:sldMk cId="3467007461" sldId="327"/>
            <ac:spMk id="2" creationId="{21AAFEF6-8A35-BB50-A97D-CDF7010C467E}"/>
          </ac:spMkLst>
        </pc:spChg>
      </pc:sldChg>
    </pc:docChg>
  </pc:docChgLst>
  <pc:docChgLst>
    <pc:chgData name="Jack W Raymond" userId="S::jraymon@gmu.edu::3eeb1546-111f-4a70-9527-9e3d8db8208f" providerId="AD" clId="Web-{5403B754-6118-F440-B3E6-BA45C161BC20}"/>
    <pc:docChg chg="addSld modSld sldOrd">
      <pc:chgData name="Jack W Raymond" userId="S::jraymon@gmu.edu::3eeb1546-111f-4a70-9527-9e3d8db8208f" providerId="AD" clId="Web-{5403B754-6118-F440-B3E6-BA45C161BC20}" dt="2022-04-09T05:08:54.998" v="970" actId="20577"/>
      <pc:docMkLst>
        <pc:docMk/>
      </pc:docMkLst>
      <pc:sldChg chg="ord">
        <pc:chgData name="Jack W Raymond" userId="S::jraymon@gmu.edu::3eeb1546-111f-4a70-9527-9e3d8db8208f" providerId="AD" clId="Web-{5403B754-6118-F440-B3E6-BA45C161BC20}" dt="2022-04-09T03:09:25.177" v="31"/>
        <pc:sldMkLst>
          <pc:docMk/>
          <pc:sldMk cId="842019071" sldId="295"/>
        </pc:sldMkLst>
      </pc:sldChg>
      <pc:sldChg chg="ord">
        <pc:chgData name="Jack W Raymond" userId="S::jraymon@gmu.edu::3eeb1546-111f-4a70-9527-9e3d8db8208f" providerId="AD" clId="Web-{5403B754-6118-F440-B3E6-BA45C161BC20}" dt="2022-04-09T03:09:30.146" v="32"/>
        <pc:sldMkLst>
          <pc:docMk/>
          <pc:sldMk cId="66877726" sldId="296"/>
        </pc:sldMkLst>
      </pc:sldChg>
      <pc:sldChg chg="ord">
        <pc:chgData name="Jack W Raymond" userId="S::jraymon@gmu.edu::3eeb1546-111f-4a70-9527-9e3d8db8208f" providerId="AD" clId="Web-{5403B754-6118-F440-B3E6-BA45C161BC20}" dt="2022-04-09T03:09:39.568" v="33"/>
        <pc:sldMkLst>
          <pc:docMk/>
          <pc:sldMk cId="2545102891" sldId="297"/>
        </pc:sldMkLst>
      </pc:sldChg>
      <pc:sldChg chg="modSp">
        <pc:chgData name="Jack W Raymond" userId="S::jraymon@gmu.edu::3eeb1546-111f-4a70-9527-9e3d8db8208f" providerId="AD" clId="Web-{5403B754-6118-F440-B3E6-BA45C161BC20}" dt="2022-04-09T03:37:04.062" v="347" actId="20577"/>
        <pc:sldMkLst>
          <pc:docMk/>
          <pc:sldMk cId="3752493792" sldId="298"/>
        </pc:sldMkLst>
        <pc:spChg chg="mod">
          <ac:chgData name="Jack W Raymond" userId="S::jraymon@gmu.edu::3eeb1546-111f-4a70-9527-9e3d8db8208f" providerId="AD" clId="Web-{5403B754-6118-F440-B3E6-BA45C161BC20}" dt="2022-04-09T03:37:04.062" v="347" actId="20577"/>
          <ac:spMkLst>
            <pc:docMk/>
            <pc:sldMk cId="3752493792" sldId="298"/>
            <ac:spMk id="2" creationId="{81DB0374-99F4-4423-8CE4-3F1C53BA8BE3}"/>
          </ac:spMkLst>
        </pc:spChg>
      </pc:sldChg>
      <pc:sldChg chg="addSp delSp modSp">
        <pc:chgData name="Jack W Raymond" userId="S::jraymon@gmu.edu::3eeb1546-111f-4a70-9527-9e3d8db8208f" providerId="AD" clId="Web-{5403B754-6118-F440-B3E6-BA45C161BC20}" dt="2022-04-09T04:47:46.062" v="828" actId="1076"/>
        <pc:sldMkLst>
          <pc:docMk/>
          <pc:sldMk cId="834054872" sldId="299"/>
        </pc:sldMkLst>
        <pc:spChg chg="mod">
          <ac:chgData name="Jack W Raymond" userId="S::jraymon@gmu.edu::3eeb1546-111f-4a70-9527-9e3d8db8208f" providerId="AD" clId="Web-{5403B754-6118-F440-B3E6-BA45C161BC20}" dt="2022-04-09T04:43:43.175" v="791" actId="14100"/>
          <ac:spMkLst>
            <pc:docMk/>
            <pc:sldMk cId="834054872" sldId="299"/>
            <ac:spMk id="3" creationId="{826EC87A-A732-297A-31C3-DF818B63C728}"/>
          </ac:spMkLst>
        </pc:spChg>
        <pc:spChg chg="add mod">
          <ac:chgData name="Jack W Raymond" userId="S::jraymon@gmu.edu::3eeb1546-111f-4a70-9527-9e3d8db8208f" providerId="AD" clId="Web-{5403B754-6118-F440-B3E6-BA45C161BC20}" dt="2022-04-09T04:47:46.062" v="828" actId="1076"/>
          <ac:spMkLst>
            <pc:docMk/>
            <pc:sldMk cId="834054872" sldId="299"/>
            <ac:spMk id="6" creationId="{AF4DDB36-020A-BFE5-455C-1AE9FDD896B8}"/>
          </ac:spMkLst>
        </pc:spChg>
        <pc:spChg chg="add del">
          <ac:chgData name="Jack W Raymond" userId="S::jraymon@gmu.edu::3eeb1546-111f-4a70-9527-9e3d8db8208f" providerId="AD" clId="Web-{5403B754-6118-F440-B3E6-BA45C161BC20}" dt="2022-04-09T04:44:45.114" v="802"/>
          <ac:spMkLst>
            <pc:docMk/>
            <pc:sldMk cId="834054872" sldId="299"/>
            <ac:spMk id="8" creationId="{6069FE9C-3899-3911-2CFE-B296900F0BFC}"/>
          </ac:spMkLst>
        </pc:spChg>
        <pc:spChg chg="add mod">
          <ac:chgData name="Jack W Raymond" userId="S::jraymon@gmu.edu::3eeb1546-111f-4a70-9527-9e3d8db8208f" providerId="AD" clId="Web-{5403B754-6118-F440-B3E6-BA45C161BC20}" dt="2022-04-09T04:47:12.274" v="826" actId="1076"/>
          <ac:spMkLst>
            <pc:docMk/>
            <pc:sldMk cId="834054872" sldId="299"/>
            <ac:spMk id="9" creationId="{33989443-967B-367F-8361-A74BEF412CB9}"/>
          </ac:spMkLst>
        </pc:spChg>
        <pc:picChg chg="add del mod">
          <ac:chgData name="Jack W Raymond" userId="S::jraymon@gmu.edu::3eeb1546-111f-4a70-9527-9e3d8db8208f" providerId="AD" clId="Web-{5403B754-6118-F440-B3E6-BA45C161BC20}" dt="2022-04-09T03:57:51.811" v="401"/>
          <ac:picMkLst>
            <pc:docMk/>
            <pc:sldMk cId="834054872" sldId="299"/>
            <ac:picMk id="5" creationId="{FE4FE6C7-1488-3328-B85F-6328B72B1AB6}"/>
          </ac:picMkLst>
        </pc:picChg>
        <pc:picChg chg="add mod">
          <ac:chgData name="Jack W Raymond" userId="S::jraymon@gmu.edu::3eeb1546-111f-4a70-9527-9e3d8db8208f" providerId="AD" clId="Web-{5403B754-6118-F440-B3E6-BA45C161BC20}" dt="2022-04-09T04:47:38.219" v="827" actId="1076"/>
          <ac:picMkLst>
            <pc:docMk/>
            <pc:sldMk cId="834054872" sldId="299"/>
            <ac:picMk id="7" creationId="{428A746F-4D08-5291-19CE-F29FDF08FE37}"/>
          </ac:picMkLst>
        </pc:picChg>
      </pc:sldChg>
      <pc:sldChg chg="addSp delSp modSp">
        <pc:chgData name="Jack W Raymond" userId="S::jraymon@gmu.edu::3eeb1546-111f-4a70-9527-9e3d8db8208f" providerId="AD" clId="Web-{5403B754-6118-F440-B3E6-BA45C161BC20}" dt="2022-04-09T05:01:33.363" v="912" actId="1076"/>
        <pc:sldMkLst>
          <pc:docMk/>
          <pc:sldMk cId="3874658595" sldId="300"/>
        </pc:sldMkLst>
        <pc:spChg chg="del">
          <ac:chgData name="Jack W Raymond" userId="S::jraymon@gmu.edu::3eeb1546-111f-4a70-9527-9e3d8db8208f" providerId="AD" clId="Web-{5403B754-6118-F440-B3E6-BA45C161BC20}" dt="2022-04-09T03:12:52.979" v="34"/>
          <ac:spMkLst>
            <pc:docMk/>
            <pc:sldMk cId="3874658595" sldId="300"/>
            <ac:spMk id="3" creationId="{55CCD149-FDB2-F048-A369-888B9BDC4176}"/>
          </ac:spMkLst>
        </pc:spChg>
        <pc:spChg chg="add mod">
          <ac:chgData name="Jack W Raymond" userId="S::jraymon@gmu.edu::3eeb1546-111f-4a70-9527-9e3d8db8208f" providerId="AD" clId="Web-{5403B754-6118-F440-B3E6-BA45C161BC20}" dt="2022-04-09T05:01:33.363" v="912" actId="1076"/>
          <ac:spMkLst>
            <pc:docMk/>
            <pc:sldMk cId="3874658595" sldId="300"/>
            <ac:spMk id="7" creationId="{41386C39-9F59-FA02-E702-3D476F7E28D6}"/>
          </ac:spMkLst>
        </pc:spChg>
        <pc:picChg chg="add del mod">
          <ac:chgData name="Jack W Raymond" userId="S::jraymon@gmu.edu::3eeb1546-111f-4a70-9527-9e3d8db8208f" providerId="AD" clId="Web-{5403B754-6118-F440-B3E6-BA45C161BC20}" dt="2022-04-09T03:13:20.027" v="39"/>
          <ac:picMkLst>
            <pc:docMk/>
            <pc:sldMk cId="3874658595" sldId="300"/>
            <ac:picMk id="5" creationId="{4E54138D-7F2D-074E-D56B-C427E3AEE86D}"/>
          </ac:picMkLst>
        </pc:picChg>
        <pc:picChg chg="add mod">
          <ac:chgData name="Jack W Raymond" userId="S::jraymon@gmu.edu::3eeb1546-111f-4a70-9527-9e3d8db8208f" providerId="AD" clId="Web-{5403B754-6118-F440-B3E6-BA45C161BC20}" dt="2022-04-09T05:00:49.206" v="897"/>
          <ac:picMkLst>
            <pc:docMk/>
            <pc:sldMk cId="3874658595" sldId="300"/>
            <ac:picMk id="6" creationId="{0FD9E6B9-E623-39C9-AA77-971BB40AC2DC}"/>
          </ac:picMkLst>
        </pc:picChg>
      </pc:sldChg>
      <pc:sldChg chg="addSp delSp modSp">
        <pc:chgData name="Jack W Raymond" userId="S::jraymon@gmu.edu::3eeb1546-111f-4a70-9527-9e3d8db8208f" providerId="AD" clId="Web-{5403B754-6118-F440-B3E6-BA45C161BC20}" dt="2022-04-09T05:01:00.175" v="898"/>
        <pc:sldMkLst>
          <pc:docMk/>
          <pc:sldMk cId="3704057077" sldId="301"/>
        </pc:sldMkLst>
        <pc:spChg chg="del">
          <ac:chgData name="Jack W Raymond" userId="S::jraymon@gmu.edu::3eeb1546-111f-4a70-9527-9e3d8db8208f" providerId="AD" clId="Web-{5403B754-6118-F440-B3E6-BA45C161BC20}" dt="2022-04-09T03:19:39.270" v="70"/>
          <ac:spMkLst>
            <pc:docMk/>
            <pc:sldMk cId="3704057077" sldId="301"/>
            <ac:spMk id="3" creationId="{239A9C7D-CD52-1050-FB46-D29B1527BEDC}"/>
          </ac:spMkLst>
        </pc:spChg>
        <pc:spChg chg="add mod">
          <ac:chgData name="Jack W Raymond" userId="S::jraymon@gmu.edu::3eeb1546-111f-4a70-9527-9e3d8db8208f" providerId="AD" clId="Web-{5403B754-6118-F440-B3E6-BA45C161BC20}" dt="2022-04-09T04:58:10.218" v="871" actId="20577"/>
          <ac:spMkLst>
            <pc:docMk/>
            <pc:sldMk cId="3704057077" sldId="301"/>
            <ac:spMk id="6" creationId="{98A30CB8-A79C-ED98-38D4-0F3181EED4CD}"/>
          </ac:spMkLst>
        </pc:spChg>
        <pc:picChg chg="add mod ord">
          <ac:chgData name="Jack W Raymond" userId="S::jraymon@gmu.edu::3eeb1546-111f-4a70-9527-9e3d8db8208f" providerId="AD" clId="Web-{5403B754-6118-F440-B3E6-BA45C161BC20}" dt="2022-04-09T05:01:00.175" v="898"/>
          <ac:picMkLst>
            <pc:docMk/>
            <pc:sldMk cId="3704057077" sldId="301"/>
            <ac:picMk id="5" creationId="{B0B72C72-FAEE-4C50-B5F5-3FDC79ABC5AF}"/>
          </ac:picMkLst>
        </pc:picChg>
      </pc:sldChg>
      <pc:sldChg chg="modSp">
        <pc:chgData name="Jack W Raymond" userId="S::jraymon@gmu.edu::3eeb1546-111f-4a70-9527-9e3d8db8208f" providerId="AD" clId="Web-{5403B754-6118-F440-B3E6-BA45C161BC20}" dt="2022-04-09T03:42:12.194" v="363" actId="20577"/>
        <pc:sldMkLst>
          <pc:docMk/>
          <pc:sldMk cId="1250802702" sldId="307"/>
        </pc:sldMkLst>
        <pc:spChg chg="mod">
          <ac:chgData name="Jack W Raymond" userId="S::jraymon@gmu.edu::3eeb1546-111f-4a70-9527-9e3d8db8208f" providerId="AD" clId="Web-{5403B754-6118-F440-B3E6-BA45C161BC20}" dt="2022-04-09T03:42:12.194" v="363" actId="20577"/>
          <ac:spMkLst>
            <pc:docMk/>
            <pc:sldMk cId="1250802702" sldId="307"/>
            <ac:spMk id="3" creationId="{175A8D38-7779-E2B0-B0EC-B2EC0E6DE5F1}"/>
          </ac:spMkLst>
        </pc:spChg>
      </pc:sldChg>
      <pc:sldChg chg="addSp delSp modSp mod setBg">
        <pc:chgData name="Jack W Raymond" userId="S::jraymon@gmu.edu::3eeb1546-111f-4a70-9527-9e3d8db8208f" providerId="AD" clId="Web-{5403B754-6118-F440-B3E6-BA45C161BC20}" dt="2022-04-09T05:08:54.998" v="970" actId="20577"/>
        <pc:sldMkLst>
          <pc:docMk/>
          <pc:sldMk cId="3548448089" sldId="310"/>
        </pc:sldMkLst>
        <pc:spChg chg="mod">
          <ac:chgData name="Jack W Raymond" userId="S::jraymon@gmu.edu::3eeb1546-111f-4a70-9527-9e3d8db8208f" providerId="AD" clId="Web-{5403B754-6118-F440-B3E6-BA45C161BC20}" dt="2022-04-09T05:08:54.998" v="970" actId="20577"/>
          <ac:spMkLst>
            <pc:docMk/>
            <pc:sldMk cId="3548448089" sldId="310"/>
            <ac:spMk id="3" creationId="{826EC87A-A732-297A-31C3-DF818B63C728}"/>
          </ac:spMkLst>
        </pc:spChg>
        <pc:spChg chg="add del mod">
          <ac:chgData name="Jack W Raymond" userId="S::jraymon@gmu.edu::3eeb1546-111f-4a70-9527-9e3d8db8208f" providerId="AD" clId="Web-{5403B754-6118-F440-B3E6-BA45C161BC20}" dt="2022-04-09T04:40:17.155" v="781"/>
          <ac:spMkLst>
            <pc:docMk/>
            <pc:sldMk cId="3548448089" sldId="310"/>
            <ac:spMk id="9" creationId="{B33C515F-FB9B-81F2-476A-29599DBC45CB}"/>
          </ac:spMkLst>
        </pc:spChg>
        <pc:spChg chg="add">
          <ac:chgData name="Jack W Raymond" userId="S::jraymon@gmu.edu::3eeb1546-111f-4a70-9527-9e3d8db8208f" providerId="AD" clId="Web-{5403B754-6118-F440-B3E6-BA45C161BC20}" dt="2022-04-09T04:40:22.749" v="782"/>
          <ac:spMkLst>
            <pc:docMk/>
            <pc:sldMk cId="3548448089" sldId="310"/>
            <ac:spMk id="10" creationId="{C3EB4566-EC3F-3F97-AD42-93B70130A441}"/>
          </ac:spMkLst>
        </pc:spChg>
        <pc:picChg chg="mod">
          <ac:chgData name="Jack W Raymond" userId="S::jraymon@gmu.edu::3eeb1546-111f-4a70-9527-9e3d8db8208f" providerId="AD" clId="Web-{5403B754-6118-F440-B3E6-BA45C161BC20}" dt="2022-04-09T04:35:37.586" v="738"/>
          <ac:picMkLst>
            <pc:docMk/>
            <pc:sldMk cId="3548448089" sldId="310"/>
            <ac:picMk id="11" creationId="{67979FDD-794F-3817-CF16-62EA0DDC9EF6}"/>
          </ac:picMkLst>
        </pc:picChg>
      </pc:sldChg>
      <pc:sldChg chg="addSp modSp">
        <pc:chgData name="Jack W Raymond" userId="S::jraymon@gmu.edu::3eeb1546-111f-4a70-9527-9e3d8db8208f" providerId="AD" clId="Web-{5403B754-6118-F440-B3E6-BA45C161BC20}" dt="2022-04-09T04:40:01.779" v="780" actId="1076"/>
        <pc:sldMkLst>
          <pc:docMk/>
          <pc:sldMk cId="1517783059" sldId="312"/>
        </pc:sldMkLst>
        <pc:spChg chg="add mod">
          <ac:chgData name="Jack W Raymond" userId="S::jraymon@gmu.edu::3eeb1546-111f-4a70-9527-9e3d8db8208f" providerId="AD" clId="Web-{5403B754-6118-F440-B3E6-BA45C161BC20}" dt="2022-04-09T04:40:01.779" v="780" actId="1076"/>
          <ac:spMkLst>
            <pc:docMk/>
            <pc:sldMk cId="1517783059" sldId="312"/>
            <ac:spMk id="9" creationId="{EADB2E83-C458-EDE8-0504-FEA8F7C93322}"/>
          </ac:spMkLst>
        </pc:spChg>
        <pc:picChg chg="mod">
          <ac:chgData name="Jack W Raymond" userId="S::jraymon@gmu.edu::3eeb1546-111f-4a70-9527-9e3d8db8208f" providerId="AD" clId="Web-{5403B754-6118-F440-B3E6-BA45C161BC20}" dt="2022-04-09T04:35:16.913" v="736"/>
          <ac:picMkLst>
            <pc:docMk/>
            <pc:sldMk cId="1517783059" sldId="312"/>
            <ac:picMk id="11" creationId="{67979FDD-794F-3817-CF16-62EA0DDC9EF6}"/>
          </ac:picMkLst>
        </pc:picChg>
      </pc:sldChg>
      <pc:sldChg chg="addSp modSp">
        <pc:chgData name="Jack W Raymond" userId="S::jraymon@gmu.edu::3eeb1546-111f-4a70-9527-9e3d8db8208f" providerId="AD" clId="Web-{5403B754-6118-F440-B3E6-BA45C161BC20}" dt="2022-04-09T04:39:45.701" v="778" actId="1076"/>
        <pc:sldMkLst>
          <pc:docMk/>
          <pc:sldMk cId="2771286036" sldId="313"/>
        </pc:sldMkLst>
        <pc:spChg chg="mod">
          <ac:chgData name="Jack W Raymond" userId="S::jraymon@gmu.edu::3eeb1546-111f-4a70-9527-9e3d8db8208f" providerId="AD" clId="Web-{5403B754-6118-F440-B3E6-BA45C161BC20}" dt="2022-04-09T04:34:10.568" v="730" actId="20577"/>
          <ac:spMkLst>
            <pc:docMk/>
            <pc:sldMk cId="2771286036" sldId="313"/>
            <ac:spMk id="3" creationId="{826EC87A-A732-297A-31C3-DF818B63C728}"/>
          </ac:spMkLst>
        </pc:spChg>
        <pc:spChg chg="add mod">
          <ac:chgData name="Jack W Raymond" userId="S::jraymon@gmu.edu::3eeb1546-111f-4a70-9527-9e3d8db8208f" providerId="AD" clId="Web-{5403B754-6118-F440-B3E6-BA45C161BC20}" dt="2022-04-09T04:39:45.701" v="778" actId="1076"/>
          <ac:spMkLst>
            <pc:docMk/>
            <pc:sldMk cId="2771286036" sldId="313"/>
            <ac:spMk id="7" creationId="{20B8901D-A79F-FCF0-40BE-124C371D5FD8}"/>
          </ac:spMkLst>
        </pc:spChg>
        <pc:picChg chg="mod">
          <ac:chgData name="Jack W Raymond" userId="S::jraymon@gmu.edu::3eeb1546-111f-4a70-9527-9e3d8db8208f" providerId="AD" clId="Web-{5403B754-6118-F440-B3E6-BA45C161BC20}" dt="2022-04-09T04:35:04.851" v="735"/>
          <ac:picMkLst>
            <pc:docMk/>
            <pc:sldMk cId="2771286036" sldId="313"/>
            <ac:picMk id="5" creationId="{93D0995C-DD54-F482-B286-E284192F43D2}"/>
          </ac:picMkLst>
        </pc:picChg>
      </pc:sldChg>
      <pc:sldChg chg="addSp delSp modSp">
        <pc:chgData name="Jack W Raymond" userId="S::jraymon@gmu.edu::3eeb1546-111f-4a70-9527-9e3d8db8208f" providerId="AD" clId="Web-{5403B754-6118-F440-B3E6-BA45C161BC20}" dt="2022-04-09T04:39:18.216" v="775" actId="1076"/>
        <pc:sldMkLst>
          <pc:docMk/>
          <pc:sldMk cId="663251560" sldId="314"/>
        </pc:sldMkLst>
        <pc:spChg chg="mod">
          <ac:chgData name="Jack W Raymond" userId="S::jraymon@gmu.edu::3eeb1546-111f-4a70-9527-9e3d8db8208f" providerId="AD" clId="Web-{5403B754-6118-F440-B3E6-BA45C161BC20}" dt="2022-04-09T04:26:48.792" v="675" actId="20577"/>
          <ac:spMkLst>
            <pc:docMk/>
            <pc:sldMk cId="663251560" sldId="314"/>
            <ac:spMk id="3" creationId="{826EC87A-A732-297A-31C3-DF818B63C728}"/>
          </ac:spMkLst>
        </pc:spChg>
        <pc:spChg chg="add del mod">
          <ac:chgData name="Jack W Raymond" userId="S::jraymon@gmu.edu::3eeb1546-111f-4a70-9527-9e3d8db8208f" providerId="AD" clId="Web-{5403B754-6118-F440-B3E6-BA45C161BC20}" dt="2022-04-09T04:04:51.758" v="440"/>
          <ac:spMkLst>
            <pc:docMk/>
            <pc:sldMk cId="663251560" sldId="314"/>
            <ac:spMk id="6" creationId="{0CC50476-2E3F-6719-9BC2-B9882BB62D0D}"/>
          </ac:spMkLst>
        </pc:spChg>
        <pc:spChg chg="mod">
          <ac:chgData name="Jack W Raymond" userId="S::jraymon@gmu.edu::3eeb1546-111f-4a70-9527-9e3d8db8208f" providerId="AD" clId="Web-{5403B754-6118-F440-B3E6-BA45C161BC20}" dt="2022-04-09T04:39:18.216" v="775" actId="1076"/>
          <ac:spMkLst>
            <pc:docMk/>
            <pc:sldMk cId="663251560" sldId="314"/>
            <ac:spMk id="7" creationId="{5DEA512B-184F-A2F1-5272-6ECCB8C6E488}"/>
          </ac:spMkLst>
        </pc:spChg>
        <pc:spChg chg="add mod">
          <ac:chgData name="Jack W Raymond" userId="S::jraymon@gmu.edu::3eeb1546-111f-4a70-9527-9e3d8db8208f" providerId="AD" clId="Web-{5403B754-6118-F440-B3E6-BA45C161BC20}" dt="2022-04-09T04:38:58.794" v="771" actId="1076"/>
          <ac:spMkLst>
            <pc:docMk/>
            <pc:sldMk cId="663251560" sldId="314"/>
            <ac:spMk id="15" creationId="{5A4D9EFB-BBFA-EFDF-552E-B2D6DFAEB219}"/>
          </ac:spMkLst>
        </pc:spChg>
        <pc:picChg chg="mod">
          <ac:chgData name="Jack W Raymond" userId="S::jraymon@gmu.edu::3eeb1546-111f-4a70-9527-9e3d8db8208f" providerId="AD" clId="Web-{5403B754-6118-F440-B3E6-BA45C161BC20}" dt="2022-04-09T04:37:04.119" v="746"/>
          <ac:picMkLst>
            <pc:docMk/>
            <pc:sldMk cId="663251560" sldId="314"/>
            <ac:picMk id="5" creationId="{44227C58-C2E3-574A-3E91-C87EC1D8BD97}"/>
          </ac:picMkLst>
        </pc:picChg>
        <pc:picChg chg="mod">
          <ac:chgData name="Jack W Raymond" userId="S::jraymon@gmu.edu::3eeb1546-111f-4a70-9527-9e3d8db8208f" providerId="AD" clId="Web-{5403B754-6118-F440-B3E6-BA45C161BC20}" dt="2022-04-09T04:36:43.744" v="744"/>
          <ac:picMkLst>
            <pc:docMk/>
            <pc:sldMk cId="663251560" sldId="314"/>
            <ac:picMk id="9" creationId="{A2AA3BDB-7871-CEFE-C027-61B16D326B86}"/>
          </ac:picMkLst>
        </pc:picChg>
      </pc:sldChg>
      <pc:sldChg chg="addSp delSp modSp">
        <pc:chgData name="Jack W Raymond" userId="S::jraymon@gmu.edu::3eeb1546-111f-4a70-9527-9e3d8db8208f" providerId="AD" clId="Web-{5403B754-6118-F440-B3E6-BA45C161BC20}" dt="2022-04-09T03:09:03.864" v="30" actId="1076"/>
        <pc:sldMkLst>
          <pc:docMk/>
          <pc:sldMk cId="2911435740" sldId="317"/>
        </pc:sldMkLst>
        <pc:spChg chg="mod">
          <ac:chgData name="Jack W Raymond" userId="S::jraymon@gmu.edu::3eeb1546-111f-4a70-9527-9e3d8db8208f" providerId="AD" clId="Web-{5403B754-6118-F440-B3E6-BA45C161BC20}" dt="2022-04-09T03:08:21.473" v="22" actId="20577"/>
          <ac:spMkLst>
            <pc:docMk/>
            <pc:sldMk cId="2911435740" sldId="317"/>
            <ac:spMk id="2" creationId="{35C3A0A3-3CE5-04A6-7438-A6AA5222EFAF}"/>
          </ac:spMkLst>
        </pc:spChg>
        <pc:spChg chg="del">
          <ac:chgData name="Jack W Raymond" userId="S::jraymon@gmu.edu::3eeb1546-111f-4a70-9527-9e3d8db8208f" providerId="AD" clId="Web-{5403B754-6118-F440-B3E6-BA45C161BC20}" dt="2022-04-09T03:07:52.972" v="0"/>
          <ac:spMkLst>
            <pc:docMk/>
            <pc:sldMk cId="2911435740" sldId="317"/>
            <ac:spMk id="3" creationId="{F7E726E8-AB03-4A0E-3197-D3024DD7C891}"/>
          </ac:spMkLst>
        </pc:spChg>
        <pc:picChg chg="add mod">
          <ac:chgData name="Jack W Raymond" userId="S::jraymon@gmu.edu::3eeb1546-111f-4a70-9527-9e3d8db8208f" providerId="AD" clId="Web-{5403B754-6118-F440-B3E6-BA45C161BC20}" dt="2022-04-09T03:09:03.864" v="30" actId="1076"/>
          <ac:picMkLst>
            <pc:docMk/>
            <pc:sldMk cId="2911435740" sldId="317"/>
            <ac:picMk id="5" creationId="{B3E994B9-51F6-D8EB-495C-BC090E6ADF96}"/>
          </ac:picMkLst>
        </pc:picChg>
      </pc:sldChg>
      <pc:sldChg chg="addSp delSp modSp new">
        <pc:chgData name="Jack W Raymond" userId="S::jraymon@gmu.edu::3eeb1546-111f-4a70-9527-9e3d8db8208f" providerId="AD" clId="Web-{5403B754-6118-F440-B3E6-BA45C161BC20}" dt="2022-04-09T05:04:02.788" v="913" actId="20577"/>
        <pc:sldMkLst>
          <pc:docMk/>
          <pc:sldMk cId="203327379" sldId="318"/>
        </pc:sldMkLst>
        <pc:spChg chg="mod">
          <ac:chgData name="Jack W Raymond" userId="S::jraymon@gmu.edu::3eeb1546-111f-4a70-9527-9e3d8db8208f" providerId="AD" clId="Web-{5403B754-6118-F440-B3E6-BA45C161BC20}" dt="2022-04-09T03:32:47.900" v="299" actId="20577"/>
          <ac:spMkLst>
            <pc:docMk/>
            <pc:sldMk cId="203327379" sldId="318"/>
            <ac:spMk id="2" creationId="{63C306BD-8DA6-3B86-3AF2-2FD4F4D0444E}"/>
          </ac:spMkLst>
        </pc:spChg>
        <pc:spChg chg="del">
          <ac:chgData name="Jack W Raymond" userId="S::jraymon@gmu.edu::3eeb1546-111f-4a70-9527-9e3d8db8208f" providerId="AD" clId="Web-{5403B754-6118-F440-B3E6-BA45C161BC20}" dt="2022-04-09T03:28:59.270" v="254"/>
          <ac:spMkLst>
            <pc:docMk/>
            <pc:sldMk cId="203327379" sldId="318"/>
            <ac:spMk id="3" creationId="{927A306F-5E3F-1594-F107-09C54E079B54}"/>
          </ac:spMkLst>
        </pc:spChg>
        <pc:spChg chg="add mod">
          <ac:chgData name="Jack W Raymond" userId="S::jraymon@gmu.edu::3eeb1546-111f-4a70-9527-9e3d8db8208f" providerId="AD" clId="Web-{5403B754-6118-F440-B3E6-BA45C161BC20}" dt="2022-04-09T05:04:02.788" v="913" actId="20577"/>
          <ac:spMkLst>
            <pc:docMk/>
            <pc:sldMk cId="203327379" sldId="318"/>
            <ac:spMk id="7" creationId="{9E0D0AFE-82E1-30B7-2752-7F5F14BC72DF}"/>
          </ac:spMkLst>
        </pc:spChg>
        <pc:spChg chg="add del mod">
          <ac:chgData name="Jack W Raymond" userId="S::jraymon@gmu.edu::3eeb1546-111f-4a70-9527-9e3d8db8208f" providerId="AD" clId="Web-{5403B754-6118-F440-B3E6-BA45C161BC20}" dt="2022-04-09T04:53:49.821" v="830"/>
          <ac:spMkLst>
            <pc:docMk/>
            <pc:sldMk cId="203327379" sldId="318"/>
            <ac:spMk id="8" creationId="{F331EF54-D501-EE60-5111-295F51AFE3AB}"/>
          </ac:spMkLst>
        </pc:spChg>
        <pc:picChg chg="add mod ord modCrop">
          <ac:chgData name="Jack W Raymond" userId="S::jraymon@gmu.edu::3eeb1546-111f-4a70-9527-9e3d8db8208f" providerId="AD" clId="Web-{5403B754-6118-F440-B3E6-BA45C161BC20}" dt="2022-04-09T04:57:13.998" v="866"/>
          <ac:picMkLst>
            <pc:docMk/>
            <pc:sldMk cId="203327379" sldId="318"/>
            <ac:picMk id="5" creationId="{76EF6814-BED3-0709-10E0-B4224A317FA3}"/>
          </ac:picMkLst>
        </pc:picChg>
        <pc:picChg chg="add del mod">
          <ac:chgData name="Jack W Raymond" userId="S::jraymon@gmu.edu::3eeb1546-111f-4a70-9527-9e3d8db8208f" providerId="AD" clId="Web-{5403B754-6118-F440-B3E6-BA45C161BC20}" dt="2022-04-09T04:53:49.821" v="831"/>
          <ac:picMkLst>
            <pc:docMk/>
            <pc:sldMk cId="203327379" sldId="318"/>
            <ac:picMk id="6" creationId="{8C30AC1F-66EF-CEB7-51B4-620CEF0A1033}"/>
          </ac:picMkLst>
        </pc:picChg>
      </pc:sldChg>
      <pc:sldChg chg="addSp delSp modSp add replId">
        <pc:chgData name="Jack W Raymond" userId="S::jraymon@gmu.edu::3eeb1546-111f-4a70-9527-9e3d8db8208f" providerId="AD" clId="Web-{5403B754-6118-F440-B3E6-BA45C161BC20}" dt="2022-04-09T04:59:13.032" v="887" actId="1076"/>
        <pc:sldMkLst>
          <pc:docMk/>
          <pc:sldMk cId="4084475170" sldId="319"/>
        </pc:sldMkLst>
        <pc:spChg chg="del">
          <ac:chgData name="Jack W Raymond" userId="S::jraymon@gmu.edu::3eeb1546-111f-4a70-9527-9e3d8db8208f" providerId="AD" clId="Web-{5403B754-6118-F440-B3E6-BA45C161BC20}" dt="2022-04-09T04:54:12.196" v="838"/>
          <ac:spMkLst>
            <pc:docMk/>
            <pc:sldMk cId="4084475170" sldId="319"/>
            <ac:spMk id="7" creationId="{9E0D0AFE-82E1-30B7-2752-7F5F14BC72DF}"/>
          </ac:spMkLst>
        </pc:spChg>
        <pc:spChg chg="del">
          <ac:chgData name="Jack W Raymond" userId="S::jraymon@gmu.edu::3eeb1546-111f-4a70-9527-9e3d8db8208f" providerId="AD" clId="Web-{5403B754-6118-F440-B3E6-BA45C161BC20}" dt="2022-04-09T04:55:09.292" v="850"/>
          <ac:spMkLst>
            <pc:docMk/>
            <pc:sldMk cId="4084475170" sldId="319"/>
            <ac:spMk id="8" creationId="{F331EF54-D501-EE60-5111-295F51AFE3AB}"/>
          </ac:spMkLst>
        </pc:spChg>
        <pc:spChg chg="add mod">
          <ac:chgData name="Jack W Raymond" userId="S::jraymon@gmu.edu::3eeb1546-111f-4a70-9527-9e3d8db8208f" providerId="AD" clId="Web-{5403B754-6118-F440-B3E6-BA45C161BC20}" dt="2022-04-09T04:59:13.032" v="887" actId="1076"/>
          <ac:spMkLst>
            <pc:docMk/>
            <pc:sldMk cId="4084475170" sldId="319"/>
            <ac:spMk id="10" creationId="{CD1BE0C9-DEFD-72CC-1A48-4F558F332143}"/>
          </ac:spMkLst>
        </pc:spChg>
        <pc:spChg chg="add del">
          <ac:chgData name="Jack W Raymond" userId="S::jraymon@gmu.edu::3eeb1546-111f-4a70-9527-9e3d8db8208f" providerId="AD" clId="Web-{5403B754-6118-F440-B3E6-BA45C161BC20}" dt="2022-04-09T04:54:02.884" v="834"/>
          <ac:spMkLst>
            <pc:docMk/>
            <pc:sldMk cId="4084475170" sldId="319"/>
            <ac:spMk id="12" creationId="{CD1BE0C9-DEFD-72CC-1A48-4F558F332143}"/>
          </ac:spMkLst>
        </pc:spChg>
        <pc:spChg chg="add del mod">
          <ac:chgData name="Jack W Raymond" userId="S::jraymon@gmu.edu::3eeb1546-111f-4a70-9527-9e3d8db8208f" providerId="AD" clId="Web-{5403B754-6118-F440-B3E6-BA45C161BC20}" dt="2022-04-09T04:54:09.853" v="837"/>
          <ac:spMkLst>
            <pc:docMk/>
            <pc:sldMk cId="4084475170" sldId="319"/>
            <ac:spMk id="13" creationId="{D307D820-74B4-9991-6F6A-727DB767875E}"/>
          </ac:spMkLst>
        </pc:spChg>
        <pc:picChg chg="del">
          <ac:chgData name="Jack W Raymond" userId="S::jraymon@gmu.edu::3eeb1546-111f-4a70-9527-9e3d8db8208f" providerId="AD" clId="Web-{5403B754-6118-F440-B3E6-BA45C161BC20}" dt="2022-04-09T04:54:06.556" v="836"/>
          <ac:picMkLst>
            <pc:docMk/>
            <pc:sldMk cId="4084475170" sldId="319"/>
            <ac:picMk id="5" creationId="{76EF6814-BED3-0709-10E0-B4224A317FA3}"/>
          </ac:picMkLst>
        </pc:picChg>
        <pc:picChg chg="mod">
          <ac:chgData name="Jack W Raymond" userId="S::jraymon@gmu.edu::3eeb1546-111f-4a70-9527-9e3d8db8208f" providerId="AD" clId="Web-{5403B754-6118-F440-B3E6-BA45C161BC20}" dt="2022-04-09T04:56:42.981" v="863"/>
          <ac:picMkLst>
            <pc:docMk/>
            <pc:sldMk cId="4084475170" sldId="319"/>
            <ac:picMk id="6" creationId="{8C30AC1F-66EF-CEB7-51B4-620CEF0A1033}"/>
          </ac:picMkLst>
        </pc:picChg>
        <pc:picChg chg="add del mod">
          <ac:chgData name="Jack W Raymond" userId="S::jraymon@gmu.edu::3eeb1546-111f-4a70-9527-9e3d8db8208f" providerId="AD" clId="Web-{5403B754-6118-F440-B3E6-BA45C161BC20}" dt="2022-04-09T04:55:04.213" v="847"/>
          <ac:picMkLst>
            <pc:docMk/>
            <pc:sldMk cId="4084475170" sldId="319"/>
            <ac:picMk id="9" creationId="{6CEA8CF1-6E07-B847-3CA7-1E1EC5DD5116}"/>
          </ac:picMkLst>
        </pc:picChg>
        <pc:picChg chg="add del">
          <ac:chgData name="Jack W Raymond" userId="S::jraymon@gmu.edu::3eeb1546-111f-4a70-9527-9e3d8db8208f" providerId="AD" clId="Web-{5403B754-6118-F440-B3E6-BA45C161BC20}" dt="2022-04-09T04:54:02.884" v="835"/>
          <ac:picMkLst>
            <pc:docMk/>
            <pc:sldMk cId="4084475170" sldId="319"/>
            <ac:picMk id="11" creationId="{6CEA8CF1-6E07-B847-3CA7-1E1EC5DD5116}"/>
          </ac:picMkLst>
        </pc:picChg>
      </pc:sldChg>
    </pc:docChg>
  </pc:docChgLst>
  <pc:docChgLst>
    <pc:chgData name="Kelly Ann Jessica Downer" userId="cf6fee6e-2cad-496f-9cf2-f5f81b2030f2" providerId="ADAL" clId="{C46FF9FA-C11A-284A-B1D8-EB551820F42E}"/>
    <pc:docChg chg="undo redo custSel addSld delSld modSld sldOrd modMainMaster">
      <pc:chgData name="Kelly Ann Jessica Downer" userId="cf6fee6e-2cad-496f-9cf2-f5f81b2030f2" providerId="ADAL" clId="{C46FF9FA-C11A-284A-B1D8-EB551820F42E}" dt="2022-04-24T19:36:55.339" v="1939" actId="207"/>
      <pc:docMkLst>
        <pc:docMk/>
      </pc:docMkLst>
      <pc:sldChg chg="delSp modSp mod">
        <pc:chgData name="Kelly Ann Jessica Downer" userId="cf6fee6e-2cad-496f-9cf2-f5f81b2030f2" providerId="ADAL" clId="{C46FF9FA-C11A-284A-B1D8-EB551820F42E}" dt="2022-04-24T16:52:52.062" v="130" actId="14734"/>
        <pc:sldMkLst>
          <pc:docMk/>
          <pc:sldMk cId="4269605776" sldId="273"/>
        </pc:sldMkLst>
        <pc:spChg chg="del mod">
          <ac:chgData name="Kelly Ann Jessica Downer" userId="cf6fee6e-2cad-496f-9cf2-f5f81b2030f2" providerId="ADAL" clId="{C46FF9FA-C11A-284A-B1D8-EB551820F42E}" dt="2022-04-24T16:51:01.091" v="80" actId="478"/>
          <ac:spMkLst>
            <pc:docMk/>
            <pc:sldMk cId="4269605776" sldId="273"/>
            <ac:spMk id="3" creationId="{82FE9729-3A66-3044-863F-7E4731EE5428}"/>
          </ac:spMkLst>
        </pc:spChg>
        <pc:spChg chg="mod">
          <ac:chgData name="Kelly Ann Jessica Downer" userId="cf6fee6e-2cad-496f-9cf2-f5f81b2030f2" providerId="ADAL" clId="{C46FF9FA-C11A-284A-B1D8-EB551820F42E}" dt="2022-04-24T16:51:08.936" v="89" actId="20577"/>
          <ac:spMkLst>
            <pc:docMk/>
            <pc:sldMk cId="4269605776" sldId="273"/>
            <ac:spMk id="7" creationId="{6CD66C11-ED5D-ED61-810A-531F3CB1B70B}"/>
          </ac:spMkLst>
        </pc:spChg>
        <pc:spChg chg="del">
          <ac:chgData name="Kelly Ann Jessica Downer" userId="cf6fee6e-2cad-496f-9cf2-f5f81b2030f2" providerId="ADAL" clId="{C46FF9FA-C11A-284A-B1D8-EB551820F42E}" dt="2022-04-24T16:51:03.204" v="81" actId="478"/>
          <ac:spMkLst>
            <pc:docMk/>
            <pc:sldMk cId="4269605776" sldId="273"/>
            <ac:spMk id="10" creationId="{F1A9C0FA-CBCA-3E4A-8473-4532E16AA8E1}"/>
          </ac:spMkLst>
        </pc:spChg>
        <pc:spChg chg="del">
          <ac:chgData name="Kelly Ann Jessica Downer" userId="cf6fee6e-2cad-496f-9cf2-f5f81b2030f2" providerId="ADAL" clId="{C46FF9FA-C11A-284A-B1D8-EB551820F42E}" dt="2022-04-24T16:51:17.706" v="90" actId="478"/>
          <ac:spMkLst>
            <pc:docMk/>
            <pc:sldMk cId="4269605776" sldId="273"/>
            <ac:spMk id="11" creationId="{502A414D-08E8-2446-843E-B390754A4D01}"/>
          </ac:spMkLst>
        </pc:spChg>
        <pc:graphicFrameChg chg="mod modGraphic">
          <ac:chgData name="Kelly Ann Jessica Downer" userId="cf6fee6e-2cad-496f-9cf2-f5f81b2030f2" providerId="ADAL" clId="{C46FF9FA-C11A-284A-B1D8-EB551820F42E}" dt="2022-04-24T16:52:52.062" v="130" actId="14734"/>
          <ac:graphicFrameMkLst>
            <pc:docMk/>
            <pc:sldMk cId="4269605776" sldId="273"/>
            <ac:graphicFrameMk id="13" creationId="{B67BEE27-BA99-9941-B342-10EBA1D31A91}"/>
          </ac:graphicFrameMkLst>
        </pc:graphicFrameChg>
      </pc:sldChg>
      <pc:sldChg chg="modSp mod">
        <pc:chgData name="Kelly Ann Jessica Downer" userId="cf6fee6e-2cad-496f-9cf2-f5f81b2030f2" providerId="ADAL" clId="{C46FF9FA-C11A-284A-B1D8-EB551820F42E}" dt="2022-04-24T17:59:07.161" v="1320" actId="20577"/>
        <pc:sldMkLst>
          <pc:docMk/>
          <pc:sldMk cId="895862985" sldId="274"/>
        </pc:sldMkLst>
        <pc:spChg chg="mod">
          <ac:chgData name="Kelly Ann Jessica Downer" userId="cf6fee6e-2cad-496f-9cf2-f5f81b2030f2" providerId="ADAL" clId="{C46FF9FA-C11A-284A-B1D8-EB551820F42E}" dt="2022-04-24T16:50:44.273" v="78" actId="20577"/>
          <ac:spMkLst>
            <pc:docMk/>
            <pc:sldMk cId="895862985" sldId="274"/>
            <ac:spMk id="2" creationId="{F890E452-C255-874D-B8C0-EE0D686A002C}"/>
          </ac:spMkLst>
        </pc:spChg>
        <pc:spChg chg="mod">
          <ac:chgData name="Kelly Ann Jessica Downer" userId="cf6fee6e-2cad-496f-9cf2-f5f81b2030f2" providerId="ADAL" clId="{C46FF9FA-C11A-284A-B1D8-EB551820F42E}" dt="2022-04-24T17:59:07.161" v="1320" actId="20577"/>
          <ac:spMkLst>
            <pc:docMk/>
            <pc:sldMk cId="895862985" sldId="274"/>
            <ac:spMk id="4" creationId="{3577863C-3819-8DF8-A00C-0B43765A5D16}"/>
          </ac:spMkLst>
        </pc:spChg>
      </pc:sldChg>
      <pc:sldChg chg="modSp mod">
        <pc:chgData name="Kelly Ann Jessica Downer" userId="cf6fee6e-2cad-496f-9cf2-f5f81b2030f2" providerId="ADAL" clId="{C46FF9FA-C11A-284A-B1D8-EB551820F42E}" dt="2022-04-24T18:49:37.099" v="1693" actId="1076"/>
        <pc:sldMkLst>
          <pc:docMk/>
          <pc:sldMk cId="2240239195" sldId="285"/>
        </pc:sldMkLst>
        <pc:spChg chg="mod">
          <ac:chgData name="Kelly Ann Jessica Downer" userId="cf6fee6e-2cad-496f-9cf2-f5f81b2030f2" providerId="ADAL" clId="{C46FF9FA-C11A-284A-B1D8-EB551820F42E}" dt="2022-04-24T18:49:37.099" v="1693" actId="1076"/>
          <ac:spMkLst>
            <pc:docMk/>
            <pc:sldMk cId="2240239195" sldId="285"/>
            <ac:spMk id="2" creationId="{B11BACCF-59EB-4276-976D-C7CB47FCF43F}"/>
          </ac:spMkLst>
        </pc:spChg>
      </pc:sldChg>
      <pc:sldChg chg="modSp mod">
        <pc:chgData name="Kelly Ann Jessica Downer" userId="cf6fee6e-2cad-496f-9cf2-f5f81b2030f2" providerId="ADAL" clId="{C46FF9FA-C11A-284A-B1D8-EB551820F42E}" dt="2022-04-24T18:51:56.708" v="1701" actId="1076"/>
        <pc:sldMkLst>
          <pc:docMk/>
          <pc:sldMk cId="842019071" sldId="295"/>
        </pc:sldMkLst>
        <pc:spChg chg="mod">
          <ac:chgData name="Kelly Ann Jessica Downer" userId="cf6fee6e-2cad-496f-9cf2-f5f81b2030f2" providerId="ADAL" clId="{C46FF9FA-C11A-284A-B1D8-EB551820F42E}" dt="2022-04-24T18:51:56.708" v="1701" actId="1076"/>
          <ac:spMkLst>
            <pc:docMk/>
            <pc:sldMk cId="842019071" sldId="295"/>
            <ac:spMk id="2" creationId="{59BC28D2-D92B-4EC5-BEFD-6B97D0B59B58}"/>
          </ac:spMkLst>
        </pc:spChg>
        <pc:spChg chg="mod">
          <ac:chgData name="Kelly Ann Jessica Downer" userId="cf6fee6e-2cad-496f-9cf2-f5f81b2030f2" providerId="ADAL" clId="{C46FF9FA-C11A-284A-B1D8-EB551820F42E}" dt="2022-04-24T18:46:20.143" v="1670" actId="255"/>
          <ac:spMkLst>
            <pc:docMk/>
            <pc:sldMk cId="842019071" sldId="295"/>
            <ac:spMk id="9" creationId="{F62880C5-A3DB-2448-A959-47405586CD0B}"/>
          </ac:spMkLst>
        </pc:spChg>
      </pc:sldChg>
      <pc:sldChg chg="modSp mod">
        <pc:chgData name="Kelly Ann Jessica Downer" userId="cf6fee6e-2cad-496f-9cf2-f5f81b2030f2" providerId="ADAL" clId="{C46FF9FA-C11A-284A-B1D8-EB551820F42E}" dt="2022-04-24T18:52:58.184" v="1703" actId="1076"/>
        <pc:sldMkLst>
          <pc:docMk/>
          <pc:sldMk cId="66877726" sldId="296"/>
        </pc:sldMkLst>
        <pc:spChg chg="mod">
          <ac:chgData name="Kelly Ann Jessica Downer" userId="cf6fee6e-2cad-496f-9cf2-f5f81b2030f2" providerId="ADAL" clId="{C46FF9FA-C11A-284A-B1D8-EB551820F42E}" dt="2022-04-24T18:52:58.184" v="1703" actId="1076"/>
          <ac:spMkLst>
            <pc:docMk/>
            <pc:sldMk cId="66877726" sldId="296"/>
            <ac:spMk id="2" creationId="{59BC28D2-D92B-4EC5-BEFD-6B97D0B59B58}"/>
          </ac:spMkLst>
        </pc:spChg>
        <pc:spChg chg="mod">
          <ac:chgData name="Kelly Ann Jessica Downer" userId="cf6fee6e-2cad-496f-9cf2-f5f81b2030f2" providerId="ADAL" clId="{C46FF9FA-C11A-284A-B1D8-EB551820F42E}" dt="2022-04-24T18:48:47.886" v="1690" actId="179"/>
          <ac:spMkLst>
            <pc:docMk/>
            <pc:sldMk cId="66877726" sldId="296"/>
            <ac:spMk id="3" creationId="{E114DC6F-637A-4357-AE33-B4E77A15E5A9}"/>
          </ac:spMkLst>
        </pc:spChg>
      </pc:sldChg>
      <pc:sldChg chg="modSp mod">
        <pc:chgData name="Kelly Ann Jessica Downer" userId="cf6fee6e-2cad-496f-9cf2-f5f81b2030f2" providerId="ADAL" clId="{C46FF9FA-C11A-284A-B1D8-EB551820F42E}" dt="2022-04-24T18:47:09.400" v="1678" actId="255"/>
        <pc:sldMkLst>
          <pc:docMk/>
          <pc:sldMk cId="2545102891" sldId="297"/>
        </pc:sldMkLst>
        <pc:spChg chg="mod">
          <ac:chgData name="Kelly Ann Jessica Downer" userId="cf6fee6e-2cad-496f-9cf2-f5f81b2030f2" providerId="ADAL" clId="{C46FF9FA-C11A-284A-B1D8-EB551820F42E}" dt="2022-04-24T18:46:32.955" v="1671" actId="1076"/>
          <ac:spMkLst>
            <pc:docMk/>
            <pc:sldMk cId="2545102891" sldId="297"/>
            <ac:spMk id="2" creationId="{CAAF81A2-D463-4A33-8D92-A75DE1885F62}"/>
          </ac:spMkLst>
        </pc:spChg>
        <pc:spChg chg="mod">
          <ac:chgData name="Kelly Ann Jessica Downer" userId="cf6fee6e-2cad-496f-9cf2-f5f81b2030f2" providerId="ADAL" clId="{C46FF9FA-C11A-284A-B1D8-EB551820F42E}" dt="2022-04-24T18:47:09.400" v="1678" actId="255"/>
          <ac:spMkLst>
            <pc:docMk/>
            <pc:sldMk cId="2545102891" sldId="297"/>
            <ac:spMk id="3" creationId="{EDFB8B22-D2EC-44CD-8DCA-940683D15087}"/>
          </ac:spMkLst>
        </pc:spChg>
        <pc:spChg chg="mod">
          <ac:chgData name="Kelly Ann Jessica Downer" userId="cf6fee6e-2cad-496f-9cf2-f5f81b2030f2" providerId="ADAL" clId="{C46FF9FA-C11A-284A-B1D8-EB551820F42E}" dt="2022-04-24T18:46:37.480" v="1672" actId="1076"/>
          <ac:spMkLst>
            <pc:docMk/>
            <pc:sldMk cId="2545102891" sldId="297"/>
            <ac:spMk id="9" creationId="{4F8F3FCE-6E63-3E41-A4EF-6C626EFA128E}"/>
          </ac:spMkLst>
        </pc:spChg>
        <pc:spChg chg="mod">
          <ac:chgData name="Kelly Ann Jessica Downer" userId="cf6fee6e-2cad-496f-9cf2-f5f81b2030f2" providerId="ADAL" clId="{C46FF9FA-C11A-284A-B1D8-EB551820F42E}" dt="2022-04-24T18:47:03.186" v="1677" actId="255"/>
          <ac:spMkLst>
            <pc:docMk/>
            <pc:sldMk cId="2545102891" sldId="297"/>
            <ac:spMk id="10" creationId="{6D42EC58-FA38-7E43-B165-DBCA5E7EF5FD}"/>
          </ac:spMkLst>
        </pc:spChg>
        <pc:spChg chg="mod">
          <ac:chgData name="Kelly Ann Jessica Downer" userId="cf6fee6e-2cad-496f-9cf2-f5f81b2030f2" providerId="ADAL" clId="{C46FF9FA-C11A-284A-B1D8-EB551820F42E}" dt="2022-04-24T18:46:46.824" v="1674" actId="1076"/>
          <ac:spMkLst>
            <pc:docMk/>
            <pc:sldMk cId="2545102891" sldId="297"/>
            <ac:spMk id="11" creationId="{D70BE58C-C2DA-AD48-9FBD-08D5D6146F22}"/>
          </ac:spMkLst>
        </pc:spChg>
      </pc:sldChg>
      <pc:sldChg chg="addSp delSp modSp add del mod">
        <pc:chgData name="Kelly Ann Jessica Downer" userId="cf6fee6e-2cad-496f-9cf2-f5f81b2030f2" providerId="ADAL" clId="{C46FF9FA-C11A-284A-B1D8-EB551820F42E}" dt="2022-04-24T18:55:28.364" v="1714" actId="2696"/>
        <pc:sldMkLst>
          <pc:docMk/>
          <pc:sldMk cId="834054872" sldId="299"/>
        </pc:sldMkLst>
        <pc:spChg chg="mod">
          <ac:chgData name="Kelly Ann Jessica Downer" userId="cf6fee6e-2cad-496f-9cf2-f5f81b2030f2" providerId="ADAL" clId="{C46FF9FA-C11A-284A-B1D8-EB551820F42E}" dt="2022-04-24T18:54:49.150" v="1711" actId="27636"/>
          <ac:spMkLst>
            <pc:docMk/>
            <pc:sldMk cId="834054872" sldId="299"/>
            <ac:spMk id="3" creationId="{826EC87A-A732-297A-31C3-DF818B63C728}"/>
          </ac:spMkLst>
        </pc:spChg>
        <pc:spChg chg="mod">
          <ac:chgData name="Kelly Ann Jessica Downer" userId="cf6fee6e-2cad-496f-9cf2-f5f81b2030f2" providerId="ADAL" clId="{C46FF9FA-C11A-284A-B1D8-EB551820F42E}" dt="2022-04-24T18:54:48.991" v="1710"/>
          <ac:spMkLst>
            <pc:docMk/>
            <pc:sldMk cId="834054872" sldId="299"/>
            <ac:spMk id="4" creationId="{E802467B-8C82-B00C-5E37-6B35A99B91A2}"/>
          </ac:spMkLst>
        </pc:spChg>
        <pc:spChg chg="add del mod">
          <ac:chgData name="Kelly Ann Jessica Downer" userId="cf6fee6e-2cad-496f-9cf2-f5f81b2030f2" providerId="ADAL" clId="{C46FF9FA-C11A-284A-B1D8-EB551820F42E}" dt="2022-04-24T17:06:14.107" v="253" actId="478"/>
          <ac:spMkLst>
            <pc:docMk/>
            <pc:sldMk cId="834054872" sldId="299"/>
            <ac:spMk id="5" creationId="{0DBE10C4-CA60-212B-3D6D-8689264B87C9}"/>
          </ac:spMkLst>
        </pc:spChg>
        <pc:spChg chg="del mod">
          <ac:chgData name="Kelly Ann Jessica Downer" userId="cf6fee6e-2cad-496f-9cf2-f5f81b2030f2" providerId="ADAL" clId="{C46FF9FA-C11A-284A-B1D8-EB551820F42E}" dt="2022-04-24T17:03:13.089" v="222" actId="478"/>
          <ac:spMkLst>
            <pc:docMk/>
            <pc:sldMk cId="834054872" sldId="299"/>
            <ac:spMk id="6" creationId="{AF4DDB36-020A-BFE5-455C-1AE9FDD896B8}"/>
          </ac:spMkLst>
        </pc:spChg>
        <pc:spChg chg="mod">
          <ac:chgData name="Kelly Ann Jessica Downer" userId="cf6fee6e-2cad-496f-9cf2-f5f81b2030f2" providerId="ADAL" clId="{C46FF9FA-C11A-284A-B1D8-EB551820F42E}" dt="2022-04-24T17:12:20.632" v="343" actId="1076"/>
          <ac:spMkLst>
            <pc:docMk/>
            <pc:sldMk cId="834054872" sldId="299"/>
            <ac:spMk id="9" creationId="{33989443-967B-367F-8361-A74BEF412CB9}"/>
          </ac:spMkLst>
        </pc:spChg>
        <pc:spChg chg="mod">
          <ac:chgData name="Kelly Ann Jessica Downer" userId="cf6fee6e-2cad-496f-9cf2-f5f81b2030f2" providerId="ADAL" clId="{C46FF9FA-C11A-284A-B1D8-EB551820F42E}" dt="2022-04-24T17:28:43.704" v="480" actId="20577"/>
          <ac:spMkLst>
            <pc:docMk/>
            <pc:sldMk cId="834054872" sldId="299"/>
            <ac:spMk id="10" creationId="{4A32BCFD-5A3C-CDB9-D847-2BF8EA5F349A}"/>
          </ac:spMkLst>
        </pc:spChg>
        <pc:spChg chg="add del mod">
          <ac:chgData name="Kelly Ann Jessica Downer" userId="cf6fee6e-2cad-496f-9cf2-f5f81b2030f2" providerId="ADAL" clId="{C46FF9FA-C11A-284A-B1D8-EB551820F42E}" dt="2022-04-24T17:10:32.033" v="311" actId="11529"/>
          <ac:spMkLst>
            <pc:docMk/>
            <pc:sldMk cId="834054872" sldId="299"/>
            <ac:spMk id="11" creationId="{E5B30AA8-B09E-B015-53A7-DC78DFB48B62}"/>
          </ac:spMkLst>
        </pc:spChg>
        <pc:spChg chg="mod">
          <ac:chgData name="Kelly Ann Jessica Downer" userId="cf6fee6e-2cad-496f-9cf2-f5f81b2030f2" providerId="ADAL" clId="{C46FF9FA-C11A-284A-B1D8-EB551820F42E}" dt="2022-04-24T17:08:44.510" v="282" actId="1076"/>
          <ac:spMkLst>
            <pc:docMk/>
            <pc:sldMk cId="834054872" sldId="299"/>
            <ac:spMk id="13" creationId="{089A1DD8-752B-EDC8-39BF-DFF8BC8B4209}"/>
          </ac:spMkLst>
        </pc:spChg>
        <pc:spChg chg="mod">
          <ac:chgData name="Kelly Ann Jessica Downer" userId="cf6fee6e-2cad-496f-9cf2-f5f81b2030f2" providerId="ADAL" clId="{C46FF9FA-C11A-284A-B1D8-EB551820F42E}" dt="2022-04-24T17:08:44.510" v="282" actId="1076"/>
          <ac:spMkLst>
            <pc:docMk/>
            <pc:sldMk cId="834054872" sldId="299"/>
            <ac:spMk id="14" creationId="{16F6BA4F-835A-66EB-5243-F573464C7D36}"/>
          </ac:spMkLst>
        </pc:spChg>
        <pc:spChg chg="mod">
          <ac:chgData name="Kelly Ann Jessica Downer" userId="cf6fee6e-2cad-496f-9cf2-f5f81b2030f2" providerId="ADAL" clId="{C46FF9FA-C11A-284A-B1D8-EB551820F42E}" dt="2022-04-24T17:08:44.510" v="282" actId="1076"/>
          <ac:spMkLst>
            <pc:docMk/>
            <pc:sldMk cId="834054872" sldId="299"/>
            <ac:spMk id="15" creationId="{CF6B8686-3E33-17DF-5A7F-37B64E5C6DF6}"/>
          </ac:spMkLst>
        </pc:spChg>
        <pc:spChg chg="mod">
          <ac:chgData name="Kelly Ann Jessica Downer" userId="cf6fee6e-2cad-496f-9cf2-f5f81b2030f2" providerId="ADAL" clId="{C46FF9FA-C11A-284A-B1D8-EB551820F42E}" dt="2022-04-24T17:08:44.510" v="282" actId="1076"/>
          <ac:spMkLst>
            <pc:docMk/>
            <pc:sldMk cId="834054872" sldId="299"/>
            <ac:spMk id="16" creationId="{6466841F-3D4F-D465-D189-467E5F612C4A}"/>
          </ac:spMkLst>
        </pc:spChg>
        <pc:spChg chg="add mod">
          <ac:chgData name="Kelly Ann Jessica Downer" userId="cf6fee6e-2cad-496f-9cf2-f5f81b2030f2" providerId="ADAL" clId="{C46FF9FA-C11A-284A-B1D8-EB551820F42E}" dt="2022-04-24T17:26:00.814" v="441" actId="113"/>
          <ac:spMkLst>
            <pc:docMk/>
            <pc:sldMk cId="834054872" sldId="299"/>
            <ac:spMk id="17" creationId="{A38922C0-4735-6C13-88A4-2AC79B7AA15A}"/>
          </ac:spMkLst>
        </pc:spChg>
        <pc:picChg chg="mod">
          <ac:chgData name="Kelly Ann Jessica Downer" userId="cf6fee6e-2cad-496f-9cf2-f5f81b2030f2" providerId="ADAL" clId="{C46FF9FA-C11A-284A-B1D8-EB551820F42E}" dt="2022-04-24T17:12:26.686" v="345" actId="14100"/>
          <ac:picMkLst>
            <pc:docMk/>
            <pc:sldMk cId="834054872" sldId="299"/>
            <ac:picMk id="7" creationId="{428A746F-4D08-5291-19CE-F29FDF08FE37}"/>
          </ac:picMkLst>
        </pc:picChg>
      </pc:sldChg>
      <pc:sldChg chg="modSp mod">
        <pc:chgData name="Kelly Ann Jessica Downer" userId="cf6fee6e-2cad-496f-9cf2-f5f81b2030f2" providerId="ADAL" clId="{C46FF9FA-C11A-284A-B1D8-EB551820F42E}" dt="2022-04-24T17:31:30.929" v="500" actId="20577"/>
        <pc:sldMkLst>
          <pc:docMk/>
          <pc:sldMk cId="3874658595" sldId="300"/>
        </pc:sldMkLst>
        <pc:spChg chg="mod">
          <ac:chgData name="Kelly Ann Jessica Downer" userId="cf6fee6e-2cad-496f-9cf2-f5f81b2030f2" providerId="ADAL" clId="{C46FF9FA-C11A-284A-B1D8-EB551820F42E}" dt="2022-04-24T17:31:30.929" v="500" actId="20577"/>
          <ac:spMkLst>
            <pc:docMk/>
            <pc:sldMk cId="3874658595" sldId="300"/>
            <ac:spMk id="9" creationId="{2B92D23C-EA32-8A48-CBB7-CD5DB91BCE47}"/>
          </ac:spMkLst>
        </pc:spChg>
      </pc:sldChg>
      <pc:sldChg chg="modSp mod">
        <pc:chgData name="Kelly Ann Jessica Downer" userId="cf6fee6e-2cad-496f-9cf2-f5f81b2030f2" providerId="ADAL" clId="{C46FF9FA-C11A-284A-B1D8-EB551820F42E}" dt="2022-04-24T18:30:46.782" v="1578" actId="20577"/>
        <pc:sldMkLst>
          <pc:docMk/>
          <pc:sldMk cId="3704057077" sldId="301"/>
        </pc:sldMkLst>
        <pc:spChg chg="mod">
          <ac:chgData name="Kelly Ann Jessica Downer" userId="cf6fee6e-2cad-496f-9cf2-f5f81b2030f2" providerId="ADAL" clId="{C46FF9FA-C11A-284A-B1D8-EB551820F42E}" dt="2022-04-24T18:30:46.782" v="1578" actId="20577"/>
          <ac:spMkLst>
            <pc:docMk/>
            <pc:sldMk cId="3704057077" sldId="301"/>
            <ac:spMk id="6" creationId="{98A30CB8-A79C-ED98-38D4-0F3181EED4CD}"/>
          </ac:spMkLst>
        </pc:spChg>
      </pc:sldChg>
      <pc:sldChg chg="modSp mod">
        <pc:chgData name="Kelly Ann Jessica Downer" userId="cf6fee6e-2cad-496f-9cf2-f5f81b2030f2" providerId="ADAL" clId="{C46FF9FA-C11A-284A-B1D8-EB551820F42E}" dt="2022-04-24T17:47:01.299" v="1217" actId="20577"/>
        <pc:sldMkLst>
          <pc:docMk/>
          <pc:sldMk cId="1581334405" sldId="304"/>
        </pc:sldMkLst>
        <pc:spChg chg="mod">
          <ac:chgData name="Kelly Ann Jessica Downer" userId="cf6fee6e-2cad-496f-9cf2-f5f81b2030f2" providerId="ADAL" clId="{C46FF9FA-C11A-284A-B1D8-EB551820F42E}" dt="2022-04-24T17:47:01.299" v="1217" actId="20577"/>
          <ac:spMkLst>
            <pc:docMk/>
            <pc:sldMk cId="1581334405" sldId="304"/>
            <ac:spMk id="3" creationId="{2717820B-E53A-26BE-4512-AE18FE225BC2}"/>
          </ac:spMkLst>
        </pc:spChg>
      </pc:sldChg>
      <pc:sldChg chg="modSp mod">
        <pc:chgData name="Kelly Ann Jessica Downer" userId="cf6fee6e-2cad-496f-9cf2-f5f81b2030f2" providerId="ADAL" clId="{C46FF9FA-C11A-284A-B1D8-EB551820F42E}" dt="2022-04-24T17:58:14.862" v="1316" actId="20577"/>
        <pc:sldMkLst>
          <pc:docMk/>
          <pc:sldMk cId="3191922199" sldId="306"/>
        </pc:sldMkLst>
        <pc:spChg chg="mod">
          <ac:chgData name="Kelly Ann Jessica Downer" userId="cf6fee6e-2cad-496f-9cf2-f5f81b2030f2" providerId="ADAL" clId="{C46FF9FA-C11A-284A-B1D8-EB551820F42E}" dt="2022-04-24T17:58:14.862" v="1316" actId="20577"/>
          <ac:spMkLst>
            <pc:docMk/>
            <pc:sldMk cId="3191922199" sldId="306"/>
            <ac:spMk id="3" creationId="{3CE3B232-BAD1-4F4A-329D-EC804045306B}"/>
          </ac:spMkLst>
        </pc:spChg>
      </pc:sldChg>
      <pc:sldChg chg="modSp mod">
        <pc:chgData name="Kelly Ann Jessica Downer" userId="cf6fee6e-2cad-496f-9cf2-f5f81b2030f2" providerId="ADAL" clId="{C46FF9FA-C11A-284A-B1D8-EB551820F42E}" dt="2022-04-24T16:58:47.402" v="177" actId="20577"/>
        <pc:sldMkLst>
          <pc:docMk/>
          <pc:sldMk cId="1250802702" sldId="307"/>
        </pc:sldMkLst>
        <pc:spChg chg="mod">
          <ac:chgData name="Kelly Ann Jessica Downer" userId="cf6fee6e-2cad-496f-9cf2-f5f81b2030f2" providerId="ADAL" clId="{C46FF9FA-C11A-284A-B1D8-EB551820F42E}" dt="2022-04-24T16:58:47.402" v="177" actId="20577"/>
          <ac:spMkLst>
            <pc:docMk/>
            <pc:sldMk cId="1250802702" sldId="307"/>
            <ac:spMk id="3" creationId="{175A8D38-7779-E2B0-B0EC-B2EC0E6DE5F1}"/>
          </ac:spMkLst>
        </pc:spChg>
      </pc:sldChg>
      <pc:sldChg chg="addSp delSp modSp add mod ord">
        <pc:chgData name="Kelly Ann Jessica Downer" userId="cf6fee6e-2cad-496f-9cf2-f5f81b2030f2" providerId="ADAL" clId="{C46FF9FA-C11A-284A-B1D8-EB551820F42E}" dt="2022-04-24T19:02:28.343" v="1767" actId="1076"/>
        <pc:sldMkLst>
          <pc:docMk/>
          <pc:sldMk cId="3548448089" sldId="310"/>
        </pc:sldMkLst>
        <pc:spChg chg="mod">
          <ac:chgData name="Kelly Ann Jessica Downer" userId="cf6fee6e-2cad-496f-9cf2-f5f81b2030f2" providerId="ADAL" clId="{C46FF9FA-C11A-284A-B1D8-EB551820F42E}" dt="2022-04-24T19:02:12.199" v="1763" actId="1076"/>
          <ac:spMkLst>
            <pc:docMk/>
            <pc:sldMk cId="3548448089" sldId="310"/>
            <ac:spMk id="3" creationId="{826EC87A-A732-297A-31C3-DF818B63C728}"/>
          </ac:spMkLst>
        </pc:spChg>
        <pc:spChg chg="mod">
          <ac:chgData name="Kelly Ann Jessica Downer" userId="cf6fee6e-2cad-496f-9cf2-f5f81b2030f2" providerId="ADAL" clId="{C46FF9FA-C11A-284A-B1D8-EB551820F42E}" dt="2022-04-24T18:55:37.811" v="1716"/>
          <ac:spMkLst>
            <pc:docMk/>
            <pc:sldMk cId="3548448089" sldId="310"/>
            <ac:spMk id="4" creationId="{E802467B-8C82-B00C-5E37-6B35A99B91A2}"/>
          </ac:spMkLst>
        </pc:spChg>
        <pc:spChg chg="add del mod">
          <ac:chgData name="Kelly Ann Jessica Downer" userId="cf6fee6e-2cad-496f-9cf2-f5f81b2030f2" providerId="ADAL" clId="{C46FF9FA-C11A-284A-B1D8-EB551820F42E}" dt="2022-04-24T19:02:02.433" v="1760" actId="1076"/>
          <ac:spMkLst>
            <pc:docMk/>
            <pc:sldMk cId="3548448089" sldId="310"/>
            <ac:spMk id="5" creationId="{9CF7A3D0-C9DB-0D8A-398B-CA3AE7895464}"/>
          </ac:spMkLst>
        </pc:spChg>
        <pc:spChg chg="add del mod">
          <ac:chgData name="Kelly Ann Jessica Downer" userId="cf6fee6e-2cad-496f-9cf2-f5f81b2030f2" providerId="ADAL" clId="{C46FF9FA-C11A-284A-B1D8-EB551820F42E}" dt="2022-04-24T19:02:22.623" v="1766" actId="1076"/>
          <ac:spMkLst>
            <pc:docMk/>
            <pc:sldMk cId="3548448089" sldId="310"/>
            <ac:spMk id="6" creationId="{0C623252-11B4-6E96-036D-1638B2B8787C}"/>
          </ac:spMkLst>
        </pc:spChg>
        <pc:spChg chg="add del mod">
          <ac:chgData name="Kelly Ann Jessica Downer" userId="cf6fee6e-2cad-496f-9cf2-f5f81b2030f2" providerId="ADAL" clId="{C46FF9FA-C11A-284A-B1D8-EB551820F42E}" dt="2022-04-24T19:02:06.245" v="1761" actId="1076"/>
          <ac:spMkLst>
            <pc:docMk/>
            <pc:sldMk cId="3548448089" sldId="310"/>
            <ac:spMk id="7" creationId="{B32F1EF8-C962-B4B9-F09E-A9187228A432}"/>
          </ac:spMkLst>
        </pc:spChg>
        <pc:spChg chg="add del mod">
          <ac:chgData name="Kelly Ann Jessica Downer" userId="cf6fee6e-2cad-496f-9cf2-f5f81b2030f2" providerId="ADAL" clId="{C46FF9FA-C11A-284A-B1D8-EB551820F42E}" dt="2022-04-24T19:02:19.959" v="1765" actId="1076"/>
          <ac:spMkLst>
            <pc:docMk/>
            <pc:sldMk cId="3548448089" sldId="310"/>
            <ac:spMk id="8" creationId="{E9D67E39-D24F-2117-27CE-BE11998ECCCC}"/>
          </ac:spMkLst>
        </pc:spChg>
        <pc:spChg chg="mod">
          <ac:chgData name="Kelly Ann Jessica Downer" userId="cf6fee6e-2cad-496f-9cf2-f5f81b2030f2" providerId="ADAL" clId="{C46FF9FA-C11A-284A-B1D8-EB551820F42E}" dt="2022-04-24T19:02:28.343" v="1767" actId="1076"/>
          <ac:spMkLst>
            <pc:docMk/>
            <pc:sldMk cId="3548448089" sldId="310"/>
            <ac:spMk id="10" creationId="{C3EB4566-EC3F-3F97-AD42-93B70130A441}"/>
          </ac:spMkLst>
        </pc:spChg>
        <pc:picChg chg="mod">
          <ac:chgData name="Kelly Ann Jessica Downer" userId="cf6fee6e-2cad-496f-9cf2-f5f81b2030f2" providerId="ADAL" clId="{C46FF9FA-C11A-284A-B1D8-EB551820F42E}" dt="2022-04-24T19:02:17.146" v="1764" actId="1076"/>
          <ac:picMkLst>
            <pc:docMk/>
            <pc:sldMk cId="3548448089" sldId="310"/>
            <ac:picMk id="11" creationId="{67979FDD-794F-3817-CF16-62EA0DDC9EF6}"/>
          </ac:picMkLst>
        </pc:picChg>
      </pc:sldChg>
      <pc:sldChg chg="addSp delSp modSp add del mod">
        <pc:chgData name="Kelly Ann Jessica Downer" userId="cf6fee6e-2cad-496f-9cf2-f5f81b2030f2" providerId="ADAL" clId="{C46FF9FA-C11A-284A-B1D8-EB551820F42E}" dt="2022-04-24T18:55:47.320" v="1719" actId="2696"/>
        <pc:sldMkLst>
          <pc:docMk/>
          <pc:sldMk cId="1517783059" sldId="312"/>
        </pc:sldMkLst>
        <pc:spChg chg="del">
          <ac:chgData name="Kelly Ann Jessica Downer" userId="cf6fee6e-2cad-496f-9cf2-f5f81b2030f2" providerId="ADAL" clId="{C46FF9FA-C11A-284A-B1D8-EB551820F42E}" dt="2022-04-24T17:23:37.064" v="417" actId="478"/>
          <ac:spMkLst>
            <pc:docMk/>
            <pc:sldMk cId="1517783059" sldId="312"/>
            <ac:spMk id="3" creationId="{826EC87A-A732-297A-31C3-DF818B63C728}"/>
          </ac:spMkLst>
        </pc:spChg>
        <pc:spChg chg="mod">
          <ac:chgData name="Kelly Ann Jessica Downer" userId="cf6fee6e-2cad-496f-9cf2-f5f81b2030f2" providerId="ADAL" clId="{C46FF9FA-C11A-284A-B1D8-EB551820F42E}" dt="2022-04-24T18:55:30.313" v="1715"/>
          <ac:spMkLst>
            <pc:docMk/>
            <pc:sldMk cId="1517783059" sldId="312"/>
            <ac:spMk id="4" creationId="{E802467B-8C82-B00C-5E37-6B35A99B91A2}"/>
          </ac:spMkLst>
        </pc:spChg>
        <pc:spChg chg="del">
          <ac:chgData name="Kelly Ann Jessica Downer" userId="cf6fee6e-2cad-496f-9cf2-f5f81b2030f2" providerId="ADAL" clId="{C46FF9FA-C11A-284A-B1D8-EB551820F42E}" dt="2022-04-24T17:23:41.641" v="419" actId="478"/>
          <ac:spMkLst>
            <pc:docMk/>
            <pc:sldMk cId="1517783059" sldId="312"/>
            <ac:spMk id="9" creationId="{EADB2E83-C458-EDE8-0504-FEA8F7C93322}"/>
          </ac:spMkLst>
        </pc:spChg>
        <pc:spChg chg="add del mod">
          <ac:chgData name="Kelly Ann Jessica Downer" userId="cf6fee6e-2cad-496f-9cf2-f5f81b2030f2" providerId="ADAL" clId="{C46FF9FA-C11A-284A-B1D8-EB551820F42E}" dt="2022-04-24T17:23:39.190" v="418" actId="478"/>
          <ac:spMkLst>
            <pc:docMk/>
            <pc:sldMk cId="1517783059" sldId="312"/>
            <ac:spMk id="12" creationId="{A4E93253-57E2-0CAE-55D3-7C0A0C01D61C}"/>
          </ac:spMkLst>
        </pc:spChg>
        <pc:picChg chg="del">
          <ac:chgData name="Kelly Ann Jessica Downer" userId="cf6fee6e-2cad-496f-9cf2-f5f81b2030f2" providerId="ADAL" clId="{C46FF9FA-C11A-284A-B1D8-EB551820F42E}" dt="2022-04-24T17:23:37.064" v="417" actId="478"/>
          <ac:picMkLst>
            <pc:docMk/>
            <pc:sldMk cId="1517783059" sldId="312"/>
            <ac:picMk id="11" creationId="{67979FDD-794F-3817-CF16-62EA0DDC9EF6}"/>
          </ac:picMkLst>
        </pc:picChg>
      </pc:sldChg>
      <pc:sldChg chg="modSp add del">
        <pc:chgData name="Kelly Ann Jessica Downer" userId="cf6fee6e-2cad-496f-9cf2-f5f81b2030f2" providerId="ADAL" clId="{C46FF9FA-C11A-284A-B1D8-EB551820F42E}" dt="2022-04-24T18:56:09.893" v="1722"/>
        <pc:sldMkLst>
          <pc:docMk/>
          <pc:sldMk cId="2771286036" sldId="313"/>
        </pc:sldMkLst>
        <pc:spChg chg="mod">
          <ac:chgData name="Kelly Ann Jessica Downer" userId="cf6fee6e-2cad-496f-9cf2-f5f81b2030f2" providerId="ADAL" clId="{C46FF9FA-C11A-284A-B1D8-EB551820F42E}" dt="2022-04-24T18:56:09.893" v="1722"/>
          <ac:spMkLst>
            <pc:docMk/>
            <pc:sldMk cId="2771286036" sldId="313"/>
            <ac:spMk id="4" creationId="{E802467B-8C82-B00C-5E37-6B35A99B91A2}"/>
          </ac:spMkLst>
        </pc:spChg>
      </pc:sldChg>
      <pc:sldChg chg="addSp delSp modSp mod">
        <pc:chgData name="Kelly Ann Jessica Downer" userId="cf6fee6e-2cad-496f-9cf2-f5f81b2030f2" providerId="ADAL" clId="{C46FF9FA-C11A-284A-B1D8-EB551820F42E}" dt="2022-04-24T19:36:55.339" v="1939" actId="207"/>
        <pc:sldMkLst>
          <pc:docMk/>
          <pc:sldMk cId="663251560" sldId="314"/>
        </pc:sldMkLst>
        <pc:spChg chg="add del mod">
          <ac:chgData name="Kelly Ann Jessica Downer" userId="cf6fee6e-2cad-496f-9cf2-f5f81b2030f2" providerId="ADAL" clId="{C46FF9FA-C11A-284A-B1D8-EB551820F42E}" dt="2022-04-24T18:37:46.668" v="1632"/>
          <ac:spMkLst>
            <pc:docMk/>
            <pc:sldMk cId="663251560" sldId="314"/>
            <ac:spMk id="2" creationId="{4263B59E-F6F1-E5F1-6A2F-731F31BD83F6}"/>
          </ac:spMkLst>
        </pc:spChg>
        <pc:spChg chg="mod">
          <ac:chgData name="Kelly Ann Jessica Downer" userId="cf6fee6e-2cad-496f-9cf2-f5f81b2030f2" providerId="ADAL" clId="{C46FF9FA-C11A-284A-B1D8-EB551820F42E}" dt="2022-04-24T19:36:55.339" v="1939" actId="207"/>
          <ac:spMkLst>
            <pc:docMk/>
            <pc:sldMk cId="663251560" sldId="314"/>
            <ac:spMk id="3" creationId="{826EC87A-A732-297A-31C3-DF818B63C728}"/>
          </ac:spMkLst>
        </pc:spChg>
        <pc:spChg chg="mod">
          <ac:chgData name="Kelly Ann Jessica Downer" userId="cf6fee6e-2cad-496f-9cf2-f5f81b2030f2" providerId="ADAL" clId="{C46FF9FA-C11A-284A-B1D8-EB551820F42E}" dt="2022-04-24T18:37:13.317" v="1630" actId="207"/>
          <ac:spMkLst>
            <pc:docMk/>
            <pc:sldMk cId="663251560" sldId="314"/>
            <ac:spMk id="7" creationId="{5DEA512B-184F-A2F1-5272-6ECCB8C6E488}"/>
          </ac:spMkLst>
        </pc:spChg>
        <pc:spChg chg="add del">
          <ac:chgData name="Kelly Ann Jessica Downer" userId="cf6fee6e-2cad-496f-9cf2-f5f81b2030f2" providerId="ADAL" clId="{C46FF9FA-C11A-284A-B1D8-EB551820F42E}" dt="2022-04-24T17:22:42.545" v="408" actId="478"/>
          <ac:spMkLst>
            <pc:docMk/>
            <pc:sldMk cId="663251560" sldId="314"/>
            <ac:spMk id="8" creationId="{E9D67E39-D24F-2117-27CE-BE11998ECCCC}"/>
          </ac:spMkLst>
        </pc:spChg>
        <pc:spChg chg="add del">
          <ac:chgData name="Kelly Ann Jessica Downer" userId="cf6fee6e-2cad-496f-9cf2-f5f81b2030f2" providerId="ADAL" clId="{C46FF9FA-C11A-284A-B1D8-EB551820F42E}" dt="2022-04-24T17:22:42.545" v="408" actId="478"/>
          <ac:spMkLst>
            <pc:docMk/>
            <pc:sldMk cId="663251560" sldId="314"/>
            <ac:spMk id="10" creationId="{253C27F0-4F6F-4FB7-39FD-A9FC6D31AEAB}"/>
          </ac:spMkLst>
        </pc:spChg>
        <pc:spChg chg="add del">
          <ac:chgData name="Kelly Ann Jessica Downer" userId="cf6fee6e-2cad-496f-9cf2-f5f81b2030f2" providerId="ADAL" clId="{C46FF9FA-C11A-284A-B1D8-EB551820F42E}" dt="2022-04-24T17:22:42.545" v="408" actId="478"/>
          <ac:spMkLst>
            <pc:docMk/>
            <pc:sldMk cId="663251560" sldId="314"/>
            <ac:spMk id="11" creationId="{852DD2CD-8275-E10B-1BBF-4B779A921873}"/>
          </ac:spMkLst>
        </pc:spChg>
        <pc:spChg chg="add del">
          <ac:chgData name="Kelly Ann Jessica Downer" userId="cf6fee6e-2cad-496f-9cf2-f5f81b2030f2" providerId="ADAL" clId="{C46FF9FA-C11A-284A-B1D8-EB551820F42E}" dt="2022-04-24T17:22:42.545" v="408" actId="478"/>
          <ac:spMkLst>
            <pc:docMk/>
            <pc:sldMk cId="663251560" sldId="314"/>
            <ac:spMk id="12" creationId="{D7A318C4-6AD9-383A-A9AC-DD17D34D89BE}"/>
          </ac:spMkLst>
        </pc:spChg>
        <pc:spChg chg="mod">
          <ac:chgData name="Kelly Ann Jessica Downer" userId="cf6fee6e-2cad-496f-9cf2-f5f81b2030f2" providerId="ADAL" clId="{C46FF9FA-C11A-284A-B1D8-EB551820F42E}" dt="2022-04-24T18:39:17.323" v="1645" actId="1076"/>
          <ac:spMkLst>
            <pc:docMk/>
            <pc:sldMk cId="663251560" sldId="314"/>
            <ac:spMk id="15" creationId="{5A4D9EFB-BBFA-EFDF-552E-B2D6DFAEB219}"/>
          </ac:spMkLst>
        </pc:spChg>
        <pc:picChg chg="mod">
          <ac:chgData name="Kelly Ann Jessica Downer" userId="cf6fee6e-2cad-496f-9cf2-f5f81b2030f2" providerId="ADAL" clId="{C46FF9FA-C11A-284A-B1D8-EB551820F42E}" dt="2022-04-24T18:39:12.096" v="1644" actId="1076"/>
          <ac:picMkLst>
            <pc:docMk/>
            <pc:sldMk cId="663251560" sldId="314"/>
            <ac:picMk id="5" creationId="{44227C58-C2E3-574A-3E91-C87EC1D8BD97}"/>
          </ac:picMkLst>
        </pc:picChg>
        <pc:picChg chg="mod">
          <ac:chgData name="Kelly Ann Jessica Downer" userId="cf6fee6e-2cad-496f-9cf2-f5f81b2030f2" providerId="ADAL" clId="{C46FF9FA-C11A-284A-B1D8-EB551820F42E}" dt="2022-04-24T18:09:37.067" v="1325" actId="1076"/>
          <ac:picMkLst>
            <pc:docMk/>
            <pc:sldMk cId="663251560" sldId="314"/>
            <ac:picMk id="9" creationId="{A2AA3BDB-7871-CEFE-C027-61B16D326B86}"/>
          </ac:picMkLst>
        </pc:picChg>
      </pc:sldChg>
      <pc:sldChg chg="modSp mod">
        <pc:chgData name="Kelly Ann Jessica Downer" userId="cf6fee6e-2cad-496f-9cf2-f5f81b2030f2" providerId="ADAL" clId="{C46FF9FA-C11A-284A-B1D8-EB551820F42E}" dt="2022-04-24T18:44:49.174" v="1663" actId="1076"/>
        <pc:sldMkLst>
          <pc:docMk/>
          <pc:sldMk cId="1052393110" sldId="315"/>
        </pc:sldMkLst>
        <pc:picChg chg="mod">
          <ac:chgData name="Kelly Ann Jessica Downer" userId="cf6fee6e-2cad-496f-9cf2-f5f81b2030f2" providerId="ADAL" clId="{C46FF9FA-C11A-284A-B1D8-EB551820F42E}" dt="2022-04-24T18:44:49.174" v="1663" actId="1076"/>
          <ac:picMkLst>
            <pc:docMk/>
            <pc:sldMk cId="1052393110" sldId="315"/>
            <ac:picMk id="3" creationId="{E73B7950-FF2D-D31E-CB21-9AE10C951A40}"/>
          </ac:picMkLst>
        </pc:picChg>
      </pc:sldChg>
      <pc:sldChg chg="addSp delSp modSp mod">
        <pc:chgData name="Kelly Ann Jessica Downer" userId="cf6fee6e-2cad-496f-9cf2-f5f81b2030f2" providerId="ADAL" clId="{C46FF9FA-C11A-284A-B1D8-EB551820F42E}" dt="2022-04-24T18:50:40.502" v="1695" actId="1076"/>
        <pc:sldMkLst>
          <pc:docMk/>
          <pc:sldMk cId="3673498154" sldId="316"/>
        </pc:sldMkLst>
        <pc:spChg chg="mod">
          <ac:chgData name="Kelly Ann Jessica Downer" userId="cf6fee6e-2cad-496f-9cf2-f5f81b2030f2" providerId="ADAL" clId="{C46FF9FA-C11A-284A-B1D8-EB551820F42E}" dt="2022-04-24T18:50:40.502" v="1695" actId="1076"/>
          <ac:spMkLst>
            <pc:docMk/>
            <pc:sldMk cId="3673498154" sldId="316"/>
            <ac:spMk id="2" creationId="{8817E41D-7213-2121-C76A-F79BC7F257CA}"/>
          </ac:spMkLst>
        </pc:spChg>
        <pc:spChg chg="mod">
          <ac:chgData name="Kelly Ann Jessica Downer" userId="cf6fee6e-2cad-496f-9cf2-f5f81b2030f2" providerId="ADAL" clId="{C46FF9FA-C11A-284A-B1D8-EB551820F42E}" dt="2022-04-24T18:42:53.856" v="1657" actId="1076"/>
          <ac:spMkLst>
            <pc:docMk/>
            <pc:sldMk cId="3673498154" sldId="316"/>
            <ac:spMk id="3" creationId="{5F56E4D8-39F9-BC17-AE76-27F73E7D0022}"/>
          </ac:spMkLst>
        </pc:spChg>
        <pc:spChg chg="add del mod">
          <ac:chgData name="Kelly Ann Jessica Downer" userId="cf6fee6e-2cad-496f-9cf2-f5f81b2030f2" providerId="ADAL" clId="{C46FF9FA-C11A-284A-B1D8-EB551820F42E}" dt="2022-04-24T17:22:55.130" v="416" actId="478"/>
          <ac:spMkLst>
            <pc:docMk/>
            <pc:sldMk cId="3673498154" sldId="316"/>
            <ac:spMk id="5" creationId="{8937A7CF-57C6-99E7-139F-5502103F73EE}"/>
          </ac:spMkLst>
        </pc:spChg>
      </pc:sldChg>
      <pc:sldChg chg="modSp mod">
        <pc:chgData name="Kelly Ann Jessica Downer" userId="cf6fee6e-2cad-496f-9cf2-f5f81b2030f2" providerId="ADAL" clId="{C46FF9FA-C11A-284A-B1D8-EB551820F42E}" dt="2022-04-24T18:49:15.384" v="1692" actId="255"/>
        <pc:sldMkLst>
          <pc:docMk/>
          <pc:sldMk cId="2911435740" sldId="317"/>
        </pc:sldMkLst>
        <pc:spChg chg="mod">
          <ac:chgData name="Kelly Ann Jessica Downer" userId="cf6fee6e-2cad-496f-9cf2-f5f81b2030f2" providerId="ADAL" clId="{C46FF9FA-C11A-284A-B1D8-EB551820F42E}" dt="2022-04-24T18:49:15.384" v="1692" actId="255"/>
          <ac:spMkLst>
            <pc:docMk/>
            <pc:sldMk cId="2911435740" sldId="317"/>
            <ac:spMk id="2" creationId="{35C3A0A3-3CE5-04A6-7438-A6AA5222EFAF}"/>
          </ac:spMkLst>
        </pc:spChg>
        <pc:picChg chg="mod">
          <ac:chgData name="Kelly Ann Jessica Downer" userId="cf6fee6e-2cad-496f-9cf2-f5f81b2030f2" providerId="ADAL" clId="{C46FF9FA-C11A-284A-B1D8-EB551820F42E}" dt="2022-04-24T18:45:35.732" v="1664" actId="1076"/>
          <ac:picMkLst>
            <pc:docMk/>
            <pc:sldMk cId="2911435740" sldId="317"/>
            <ac:picMk id="5" creationId="{B3E994B9-51F6-D8EB-495C-BC090E6ADF96}"/>
          </ac:picMkLst>
        </pc:picChg>
      </pc:sldChg>
      <pc:sldChg chg="addSp modSp mod">
        <pc:chgData name="Kelly Ann Jessica Downer" userId="cf6fee6e-2cad-496f-9cf2-f5f81b2030f2" providerId="ADAL" clId="{C46FF9FA-C11A-284A-B1D8-EB551820F42E}" dt="2022-04-24T18:41:19.292" v="1656" actId="1076"/>
        <pc:sldMkLst>
          <pc:docMk/>
          <pc:sldMk cId="203327379" sldId="318"/>
        </pc:sldMkLst>
        <pc:spChg chg="add mod">
          <ac:chgData name="Kelly Ann Jessica Downer" userId="cf6fee6e-2cad-496f-9cf2-f5f81b2030f2" providerId="ADAL" clId="{C46FF9FA-C11A-284A-B1D8-EB551820F42E}" dt="2022-04-24T18:40:55.372" v="1654" actId="1076"/>
          <ac:spMkLst>
            <pc:docMk/>
            <pc:sldMk cId="203327379" sldId="318"/>
            <ac:spMk id="3" creationId="{44DFF943-A613-A35F-E28E-13D44077AA3E}"/>
          </ac:spMkLst>
        </pc:spChg>
        <pc:spChg chg="mod">
          <ac:chgData name="Kelly Ann Jessica Downer" userId="cf6fee6e-2cad-496f-9cf2-f5f81b2030f2" providerId="ADAL" clId="{C46FF9FA-C11A-284A-B1D8-EB551820F42E}" dt="2022-04-24T18:41:19.292" v="1656" actId="1076"/>
          <ac:spMkLst>
            <pc:docMk/>
            <pc:sldMk cId="203327379" sldId="318"/>
            <ac:spMk id="7" creationId="{9E0D0AFE-82E1-30B7-2752-7F5F14BC72DF}"/>
          </ac:spMkLst>
        </pc:spChg>
        <pc:spChg chg="mod">
          <ac:chgData name="Kelly Ann Jessica Downer" userId="cf6fee6e-2cad-496f-9cf2-f5f81b2030f2" providerId="ADAL" clId="{C46FF9FA-C11A-284A-B1D8-EB551820F42E}" dt="2022-04-24T18:31:14.259" v="1592" actId="20577"/>
          <ac:spMkLst>
            <pc:docMk/>
            <pc:sldMk cId="203327379" sldId="318"/>
            <ac:spMk id="9" creationId="{9A82394D-46F7-44BE-0505-9D94B6F6CA3A}"/>
          </ac:spMkLst>
        </pc:spChg>
        <pc:picChg chg="mod">
          <ac:chgData name="Kelly Ann Jessica Downer" userId="cf6fee6e-2cad-496f-9cf2-f5f81b2030f2" providerId="ADAL" clId="{C46FF9FA-C11A-284A-B1D8-EB551820F42E}" dt="2022-04-24T18:27:34.188" v="1550" actId="1076"/>
          <ac:picMkLst>
            <pc:docMk/>
            <pc:sldMk cId="203327379" sldId="318"/>
            <ac:picMk id="5" creationId="{76EF6814-BED3-0709-10E0-B4224A317FA3}"/>
          </ac:picMkLst>
        </pc:picChg>
        <pc:picChg chg="add mod">
          <ac:chgData name="Kelly Ann Jessica Downer" userId="cf6fee6e-2cad-496f-9cf2-f5f81b2030f2" providerId="ADAL" clId="{C46FF9FA-C11A-284A-B1D8-EB551820F42E}" dt="2022-04-24T18:27:37.601" v="1551" actId="1076"/>
          <ac:picMkLst>
            <pc:docMk/>
            <pc:sldMk cId="203327379" sldId="318"/>
            <ac:picMk id="8" creationId="{3458E162-5814-68BB-2B17-78892677A8A1}"/>
          </ac:picMkLst>
        </pc:picChg>
      </pc:sldChg>
      <pc:sldChg chg="addSp delSp modSp del mod">
        <pc:chgData name="Kelly Ann Jessica Downer" userId="cf6fee6e-2cad-496f-9cf2-f5f81b2030f2" providerId="ADAL" clId="{C46FF9FA-C11A-284A-B1D8-EB551820F42E}" dt="2022-04-24T18:27:53.890" v="1552" actId="2696"/>
        <pc:sldMkLst>
          <pc:docMk/>
          <pc:sldMk cId="4084475170" sldId="319"/>
        </pc:sldMkLst>
        <pc:spChg chg="add del mod">
          <ac:chgData name="Kelly Ann Jessica Downer" userId="cf6fee6e-2cad-496f-9cf2-f5f81b2030f2" providerId="ADAL" clId="{C46FF9FA-C11A-284A-B1D8-EB551820F42E}" dt="2022-04-24T18:26:01.614" v="1499"/>
          <ac:spMkLst>
            <pc:docMk/>
            <pc:sldMk cId="4084475170" sldId="319"/>
            <ac:spMk id="3" creationId="{1A0D2C99-D6B3-AEE1-60E3-A6FCCF3C0310}"/>
          </ac:spMkLst>
        </pc:spChg>
        <pc:spChg chg="mod">
          <ac:chgData name="Kelly Ann Jessica Downer" userId="cf6fee6e-2cad-496f-9cf2-f5f81b2030f2" providerId="ADAL" clId="{C46FF9FA-C11A-284A-B1D8-EB551820F42E}" dt="2022-04-24T18:26:24.614" v="1508" actId="1076"/>
          <ac:spMkLst>
            <pc:docMk/>
            <pc:sldMk cId="4084475170" sldId="319"/>
            <ac:spMk id="10" creationId="{CD1BE0C9-DEFD-72CC-1A48-4F558F332143}"/>
          </ac:spMkLst>
        </pc:spChg>
        <pc:picChg chg="mod">
          <ac:chgData name="Kelly Ann Jessica Downer" userId="cf6fee6e-2cad-496f-9cf2-f5f81b2030f2" providerId="ADAL" clId="{C46FF9FA-C11A-284A-B1D8-EB551820F42E}" dt="2022-04-24T18:25:57.371" v="1497" actId="1076"/>
          <ac:picMkLst>
            <pc:docMk/>
            <pc:sldMk cId="4084475170" sldId="319"/>
            <ac:picMk id="6" creationId="{8C30AC1F-66EF-CEB7-51B4-620CEF0A1033}"/>
          </ac:picMkLst>
        </pc:picChg>
      </pc:sldChg>
      <pc:sldChg chg="modSp del mod">
        <pc:chgData name="Kelly Ann Jessica Downer" userId="cf6fee6e-2cad-496f-9cf2-f5f81b2030f2" providerId="ADAL" clId="{C46FF9FA-C11A-284A-B1D8-EB551820F42E}" dt="2022-04-24T16:50:27.415" v="70" actId="2696"/>
        <pc:sldMkLst>
          <pc:docMk/>
          <pc:sldMk cId="1672016405" sldId="320"/>
        </pc:sldMkLst>
        <pc:spChg chg="mod">
          <ac:chgData name="Kelly Ann Jessica Downer" userId="cf6fee6e-2cad-496f-9cf2-f5f81b2030f2" providerId="ADAL" clId="{C46FF9FA-C11A-284A-B1D8-EB551820F42E}" dt="2022-04-24T16:50:01.734" v="69" actId="21"/>
          <ac:spMkLst>
            <pc:docMk/>
            <pc:sldMk cId="1672016405" sldId="320"/>
            <ac:spMk id="3" creationId="{856EDB0A-3430-A093-3261-0C204F334A20}"/>
          </ac:spMkLst>
        </pc:spChg>
      </pc:sldChg>
      <pc:sldChg chg="modSp mod">
        <pc:chgData name="Kelly Ann Jessica Downer" userId="cf6fee6e-2cad-496f-9cf2-f5f81b2030f2" providerId="ADAL" clId="{C46FF9FA-C11A-284A-B1D8-EB551820F42E}" dt="2022-04-24T17:40:00.518" v="571" actId="113"/>
        <pc:sldMkLst>
          <pc:docMk/>
          <pc:sldMk cId="4164498775" sldId="321"/>
        </pc:sldMkLst>
        <pc:spChg chg="mod">
          <ac:chgData name="Kelly Ann Jessica Downer" userId="cf6fee6e-2cad-496f-9cf2-f5f81b2030f2" providerId="ADAL" clId="{C46FF9FA-C11A-284A-B1D8-EB551820F42E}" dt="2022-04-24T17:40:00.518" v="571" actId="113"/>
          <ac:spMkLst>
            <pc:docMk/>
            <pc:sldMk cId="4164498775" sldId="321"/>
            <ac:spMk id="3" creationId="{80B3F5A3-EB6E-7B74-D858-57A0F8508BE2}"/>
          </ac:spMkLst>
        </pc:spChg>
      </pc:sldChg>
      <pc:sldChg chg="modSp mod ord">
        <pc:chgData name="Kelly Ann Jessica Downer" userId="cf6fee6e-2cad-496f-9cf2-f5f81b2030f2" providerId="ADAL" clId="{C46FF9FA-C11A-284A-B1D8-EB551820F42E}" dt="2022-04-24T18:50:27.674" v="1694" actId="1076"/>
        <pc:sldMkLst>
          <pc:docMk/>
          <pc:sldMk cId="2010526589" sldId="322"/>
        </pc:sldMkLst>
        <pc:spChg chg="mod">
          <ac:chgData name="Kelly Ann Jessica Downer" userId="cf6fee6e-2cad-496f-9cf2-f5f81b2030f2" providerId="ADAL" clId="{C46FF9FA-C11A-284A-B1D8-EB551820F42E}" dt="2022-04-24T18:50:27.674" v="1694" actId="1076"/>
          <ac:spMkLst>
            <pc:docMk/>
            <pc:sldMk cId="2010526589" sldId="322"/>
            <ac:spMk id="2" creationId="{F39AB0A2-0A92-30B7-5736-604E006CBE6D}"/>
          </ac:spMkLst>
        </pc:spChg>
        <pc:spChg chg="mod">
          <ac:chgData name="Kelly Ann Jessica Downer" userId="cf6fee6e-2cad-496f-9cf2-f5f81b2030f2" providerId="ADAL" clId="{C46FF9FA-C11A-284A-B1D8-EB551820F42E}" dt="2022-04-24T18:43:13.614" v="1661" actId="1076"/>
          <ac:spMkLst>
            <pc:docMk/>
            <pc:sldMk cId="2010526589" sldId="322"/>
            <ac:spMk id="3" creationId="{F024C263-293B-1E6C-BCBE-214313C5DF1B}"/>
          </ac:spMkLst>
        </pc:spChg>
      </pc:sldChg>
      <pc:sldChg chg="modSp mod ord">
        <pc:chgData name="Kelly Ann Jessica Downer" userId="cf6fee6e-2cad-496f-9cf2-f5f81b2030f2" providerId="ADAL" clId="{C46FF9FA-C11A-284A-B1D8-EB551820F42E}" dt="2022-04-24T19:09:27.119" v="1777" actId="1076"/>
        <pc:sldMkLst>
          <pc:docMk/>
          <pc:sldMk cId="2628782024" sldId="323"/>
        </pc:sldMkLst>
        <pc:spChg chg="mod">
          <ac:chgData name="Kelly Ann Jessica Downer" userId="cf6fee6e-2cad-496f-9cf2-f5f81b2030f2" providerId="ADAL" clId="{C46FF9FA-C11A-284A-B1D8-EB551820F42E}" dt="2022-04-24T18:51:47.188" v="1700" actId="1076"/>
          <ac:spMkLst>
            <pc:docMk/>
            <pc:sldMk cId="2628782024" sldId="323"/>
            <ac:spMk id="2" creationId="{F20C4E97-95C2-81B9-02CF-32396324D8D0}"/>
          </ac:spMkLst>
        </pc:spChg>
        <pc:spChg chg="mod">
          <ac:chgData name="Kelly Ann Jessica Downer" userId="cf6fee6e-2cad-496f-9cf2-f5f81b2030f2" providerId="ADAL" clId="{C46FF9FA-C11A-284A-B1D8-EB551820F42E}" dt="2022-04-24T19:09:27.119" v="1777" actId="1076"/>
          <ac:spMkLst>
            <pc:docMk/>
            <pc:sldMk cId="2628782024" sldId="323"/>
            <ac:spMk id="3" creationId="{2D1C0FAB-7F6F-255B-E34E-C163518B1876}"/>
          </ac:spMkLst>
        </pc:spChg>
      </pc:sldChg>
      <pc:sldChg chg="ord">
        <pc:chgData name="Kelly Ann Jessica Downer" userId="cf6fee6e-2cad-496f-9cf2-f5f81b2030f2" providerId="ADAL" clId="{C46FF9FA-C11A-284A-B1D8-EB551820F42E}" dt="2022-04-24T19:30:04.109" v="1922" actId="20578"/>
        <pc:sldMkLst>
          <pc:docMk/>
          <pc:sldMk cId="1092203083" sldId="330"/>
        </pc:sldMkLst>
      </pc:sldChg>
      <pc:sldChg chg="ord">
        <pc:chgData name="Kelly Ann Jessica Downer" userId="cf6fee6e-2cad-496f-9cf2-f5f81b2030f2" providerId="ADAL" clId="{C46FF9FA-C11A-284A-B1D8-EB551820F42E}" dt="2022-04-24T19:21:57.624" v="1863" actId="20578"/>
        <pc:sldMkLst>
          <pc:docMk/>
          <pc:sldMk cId="3866414149" sldId="331"/>
        </pc:sldMkLst>
      </pc:sldChg>
      <pc:sldChg chg="modSp add del mod ord">
        <pc:chgData name="Kelly Ann Jessica Downer" userId="cf6fee6e-2cad-496f-9cf2-f5f81b2030f2" providerId="ADAL" clId="{C46FF9FA-C11A-284A-B1D8-EB551820F42E}" dt="2022-04-24T17:28:53.442" v="489" actId="20577"/>
        <pc:sldMkLst>
          <pc:docMk/>
          <pc:sldMk cId="202271771" sldId="332"/>
        </pc:sldMkLst>
        <pc:spChg chg="mod">
          <ac:chgData name="Kelly Ann Jessica Downer" userId="cf6fee6e-2cad-496f-9cf2-f5f81b2030f2" providerId="ADAL" clId="{C46FF9FA-C11A-284A-B1D8-EB551820F42E}" dt="2022-04-24T17:16:25.100" v="383" actId="5793"/>
          <ac:spMkLst>
            <pc:docMk/>
            <pc:sldMk cId="202271771" sldId="332"/>
            <ac:spMk id="3" creationId="{826EC87A-A732-297A-31C3-DF818B63C728}"/>
          </ac:spMkLst>
        </pc:spChg>
        <pc:spChg chg="mod">
          <ac:chgData name="Kelly Ann Jessica Downer" userId="cf6fee6e-2cad-496f-9cf2-f5f81b2030f2" providerId="ADAL" clId="{C46FF9FA-C11A-284A-B1D8-EB551820F42E}" dt="2022-04-24T17:16:37.900" v="384" actId="1076"/>
          <ac:spMkLst>
            <pc:docMk/>
            <pc:sldMk cId="202271771" sldId="332"/>
            <ac:spMk id="10" creationId="{C3EB4566-EC3F-3F97-AD42-93B70130A441}"/>
          </ac:spMkLst>
        </pc:spChg>
        <pc:spChg chg="mod">
          <ac:chgData name="Kelly Ann Jessica Downer" userId="cf6fee6e-2cad-496f-9cf2-f5f81b2030f2" providerId="ADAL" clId="{C46FF9FA-C11A-284A-B1D8-EB551820F42E}" dt="2022-04-24T17:28:53.442" v="489" actId="20577"/>
          <ac:spMkLst>
            <pc:docMk/>
            <pc:sldMk cId="202271771" sldId="332"/>
            <ac:spMk id="14" creationId="{DD5BD810-41F4-88A0-45E5-3F5E3A52841D}"/>
          </ac:spMkLst>
        </pc:spChg>
        <pc:picChg chg="mod">
          <ac:chgData name="Kelly Ann Jessica Downer" userId="cf6fee6e-2cad-496f-9cf2-f5f81b2030f2" providerId="ADAL" clId="{C46FF9FA-C11A-284A-B1D8-EB551820F42E}" dt="2022-04-24T17:16:37.900" v="384" actId="1076"/>
          <ac:picMkLst>
            <pc:docMk/>
            <pc:sldMk cId="202271771" sldId="332"/>
            <ac:picMk id="11" creationId="{67979FDD-794F-3817-CF16-62EA0DDC9EF6}"/>
          </ac:picMkLst>
        </pc:picChg>
      </pc:sldChg>
      <pc:sldChg chg="modSp mod">
        <pc:chgData name="Kelly Ann Jessica Downer" userId="cf6fee6e-2cad-496f-9cf2-f5f81b2030f2" providerId="ADAL" clId="{C46FF9FA-C11A-284A-B1D8-EB551820F42E}" dt="2022-04-24T18:53:57.235" v="1709"/>
        <pc:sldMkLst>
          <pc:docMk/>
          <pc:sldMk cId="3125665406" sldId="333"/>
        </pc:sldMkLst>
        <pc:spChg chg="mod">
          <ac:chgData name="Kelly Ann Jessica Downer" userId="cf6fee6e-2cad-496f-9cf2-f5f81b2030f2" providerId="ADAL" clId="{C46FF9FA-C11A-284A-B1D8-EB551820F42E}" dt="2022-04-24T18:53:57.235" v="1709"/>
          <ac:spMkLst>
            <pc:docMk/>
            <pc:sldMk cId="3125665406" sldId="333"/>
            <ac:spMk id="2" creationId="{6CA89E95-F32D-40A1-B531-70000555EA3E}"/>
          </ac:spMkLst>
        </pc:spChg>
      </pc:sldChg>
      <pc:sldChg chg="modSp add mod">
        <pc:chgData name="Kelly Ann Jessica Downer" userId="cf6fee6e-2cad-496f-9cf2-f5f81b2030f2" providerId="ADAL" clId="{C46FF9FA-C11A-284A-B1D8-EB551820F42E}" dt="2022-04-24T19:03:14.590" v="1776" actId="1076"/>
        <pc:sldMkLst>
          <pc:docMk/>
          <pc:sldMk cId="1474191440" sldId="334"/>
        </pc:sldMkLst>
        <pc:spChg chg="mod">
          <ac:chgData name="Kelly Ann Jessica Downer" userId="cf6fee6e-2cad-496f-9cf2-f5f81b2030f2" providerId="ADAL" clId="{C46FF9FA-C11A-284A-B1D8-EB551820F42E}" dt="2022-04-24T19:03:10.863" v="1775" actId="1076"/>
          <ac:spMkLst>
            <pc:docMk/>
            <pc:sldMk cId="1474191440" sldId="334"/>
            <ac:spMk id="3" creationId="{826EC87A-A732-297A-31C3-DF818B63C728}"/>
          </ac:spMkLst>
        </pc:spChg>
        <pc:spChg chg="mod">
          <ac:chgData name="Kelly Ann Jessica Downer" userId="cf6fee6e-2cad-496f-9cf2-f5f81b2030f2" providerId="ADAL" clId="{C46FF9FA-C11A-284A-B1D8-EB551820F42E}" dt="2022-04-24T18:55:08.033" v="1712"/>
          <ac:spMkLst>
            <pc:docMk/>
            <pc:sldMk cId="1474191440" sldId="334"/>
            <ac:spMk id="4" creationId="{E802467B-8C82-B00C-5E37-6B35A99B91A2}"/>
          </ac:spMkLst>
        </pc:spChg>
        <pc:spChg chg="mod">
          <ac:chgData name="Kelly Ann Jessica Downer" userId="cf6fee6e-2cad-496f-9cf2-f5f81b2030f2" providerId="ADAL" clId="{C46FF9FA-C11A-284A-B1D8-EB551820F42E}" dt="2022-04-24T19:03:14.590" v="1776" actId="1076"/>
          <ac:spMkLst>
            <pc:docMk/>
            <pc:sldMk cId="1474191440" sldId="334"/>
            <ac:spMk id="6" creationId="{AF4DDB36-020A-BFE5-455C-1AE9FDD896B8}"/>
          </ac:spMkLst>
        </pc:spChg>
        <pc:spChg chg="mod">
          <ac:chgData name="Kelly Ann Jessica Downer" userId="cf6fee6e-2cad-496f-9cf2-f5f81b2030f2" providerId="ADAL" clId="{C46FF9FA-C11A-284A-B1D8-EB551820F42E}" dt="2022-04-24T19:02:56.291" v="1772" actId="1076"/>
          <ac:spMkLst>
            <pc:docMk/>
            <pc:sldMk cId="1474191440" sldId="334"/>
            <ac:spMk id="9" creationId="{33989443-967B-367F-8361-A74BEF412CB9}"/>
          </ac:spMkLst>
        </pc:spChg>
        <pc:spChg chg="mod">
          <ac:chgData name="Kelly Ann Jessica Downer" userId="cf6fee6e-2cad-496f-9cf2-f5f81b2030f2" providerId="ADAL" clId="{C46FF9FA-C11A-284A-B1D8-EB551820F42E}" dt="2022-04-24T19:02:35.412" v="1768" actId="1076"/>
          <ac:spMkLst>
            <pc:docMk/>
            <pc:sldMk cId="1474191440" sldId="334"/>
            <ac:spMk id="13" creationId="{089A1DD8-752B-EDC8-39BF-DFF8BC8B4209}"/>
          </ac:spMkLst>
        </pc:spChg>
        <pc:spChg chg="mod">
          <ac:chgData name="Kelly Ann Jessica Downer" userId="cf6fee6e-2cad-496f-9cf2-f5f81b2030f2" providerId="ADAL" clId="{C46FF9FA-C11A-284A-B1D8-EB551820F42E}" dt="2022-04-24T19:02:38.882" v="1769" actId="1076"/>
          <ac:spMkLst>
            <pc:docMk/>
            <pc:sldMk cId="1474191440" sldId="334"/>
            <ac:spMk id="14" creationId="{16F6BA4F-835A-66EB-5243-F573464C7D36}"/>
          </ac:spMkLst>
        </pc:spChg>
        <pc:spChg chg="mod">
          <ac:chgData name="Kelly Ann Jessica Downer" userId="cf6fee6e-2cad-496f-9cf2-f5f81b2030f2" providerId="ADAL" clId="{C46FF9FA-C11A-284A-B1D8-EB551820F42E}" dt="2022-04-24T19:02:45.505" v="1770" actId="1076"/>
          <ac:spMkLst>
            <pc:docMk/>
            <pc:sldMk cId="1474191440" sldId="334"/>
            <ac:spMk id="15" creationId="{CF6B8686-3E33-17DF-5A7F-37B64E5C6DF6}"/>
          </ac:spMkLst>
        </pc:spChg>
        <pc:spChg chg="mod">
          <ac:chgData name="Kelly Ann Jessica Downer" userId="cf6fee6e-2cad-496f-9cf2-f5f81b2030f2" providerId="ADAL" clId="{C46FF9FA-C11A-284A-B1D8-EB551820F42E}" dt="2022-04-24T19:02:51.565" v="1771" actId="1076"/>
          <ac:spMkLst>
            <pc:docMk/>
            <pc:sldMk cId="1474191440" sldId="334"/>
            <ac:spMk id="16" creationId="{6466841F-3D4F-D465-D189-467E5F612C4A}"/>
          </ac:spMkLst>
        </pc:spChg>
        <pc:picChg chg="mod">
          <ac:chgData name="Kelly Ann Jessica Downer" userId="cf6fee6e-2cad-496f-9cf2-f5f81b2030f2" providerId="ADAL" clId="{C46FF9FA-C11A-284A-B1D8-EB551820F42E}" dt="2022-04-24T19:02:58.314" v="1773" actId="1076"/>
          <ac:picMkLst>
            <pc:docMk/>
            <pc:sldMk cId="1474191440" sldId="334"/>
            <ac:picMk id="7" creationId="{428A746F-4D08-5291-19CE-F29FDF08FE37}"/>
          </ac:picMkLst>
        </pc:picChg>
      </pc:sldChg>
      <pc:sldChg chg="modSp add mod">
        <pc:chgData name="Kelly Ann Jessica Downer" userId="cf6fee6e-2cad-496f-9cf2-f5f81b2030f2" providerId="ADAL" clId="{C46FF9FA-C11A-284A-B1D8-EB551820F42E}" dt="2022-04-24T19:01:40.892" v="1758" actId="1076"/>
        <pc:sldMkLst>
          <pc:docMk/>
          <pc:sldMk cId="2131523038" sldId="335"/>
        </pc:sldMkLst>
        <pc:spChg chg="mod">
          <ac:chgData name="Kelly Ann Jessica Downer" userId="cf6fee6e-2cad-496f-9cf2-f5f81b2030f2" providerId="ADAL" clId="{C46FF9FA-C11A-284A-B1D8-EB551820F42E}" dt="2022-04-24T19:01:34.105" v="1756" actId="1076"/>
          <ac:spMkLst>
            <pc:docMk/>
            <pc:sldMk cId="2131523038" sldId="335"/>
            <ac:spMk id="3" creationId="{826EC87A-A732-297A-31C3-DF818B63C728}"/>
          </ac:spMkLst>
        </pc:spChg>
        <pc:spChg chg="mod">
          <ac:chgData name="Kelly Ann Jessica Downer" userId="cf6fee6e-2cad-496f-9cf2-f5f81b2030f2" providerId="ADAL" clId="{C46FF9FA-C11A-284A-B1D8-EB551820F42E}" dt="2022-04-24T18:55:54.043" v="1720"/>
          <ac:spMkLst>
            <pc:docMk/>
            <pc:sldMk cId="2131523038" sldId="335"/>
            <ac:spMk id="4" creationId="{E802467B-8C82-B00C-5E37-6B35A99B91A2}"/>
          </ac:spMkLst>
        </pc:spChg>
        <pc:spChg chg="mod">
          <ac:chgData name="Kelly Ann Jessica Downer" userId="cf6fee6e-2cad-496f-9cf2-f5f81b2030f2" providerId="ADAL" clId="{C46FF9FA-C11A-284A-B1D8-EB551820F42E}" dt="2022-04-24T19:01:16.952" v="1752" actId="1076"/>
          <ac:spMkLst>
            <pc:docMk/>
            <pc:sldMk cId="2131523038" sldId="335"/>
            <ac:spMk id="5" creationId="{9CF7A3D0-C9DB-0D8A-398B-CA3AE7895464}"/>
          </ac:spMkLst>
        </pc:spChg>
        <pc:spChg chg="mod">
          <ac:chgData name="Kelly Ann Jessica Downer" userId="cf6fee6e-2cad-496f-9cf2-f5f81b2030f2" providerId="ADAL" clId="{C46FF9FA-C11A-284A-B1D8-EB551820F42E}" dt="2022-04-24T19:01:12.789" v="1751" actId="1076"/>
          <ac:spMkLst>
            <pc:docMk/>
            <pc:sldMk cId="2131523038" sldId="335"/>
            <ac:spMk id="6" creationId="{0C623252-11B4-6E96-036D-1638B2B8787C}"/>
          </ac:spMkLst>
        </pc:spChg>
        <pc:spChg chg="mod">
          <ac:chgData name="Kelly Ann Jessica Downer" userId="cf6fee6e-2cad-496f-9cf2-f5f81b2030f2" providerId="ADAL" clId="{C46FF9FA-C11A-284A-B1D8-EB551820F42E}" dt="2022-04-24T19:01:27.676" v="1755" actId="1076"/>
          <ac:spMkLst>
            <pc:docMk/>
            <pc:sldMk cId="2131523038" sldId="335"/>
            <ac:spMk id="7" creationId="{B32F1EF8-C962-B4B9-F09E-A9187228A432}"/>
          </ac:spMkLst>
        </pc:spChg>
        <pc:spChg chg="mod">
          <ac:chgData name="Kelly Ann Jessica Downer" userId="cf6fee6e-2cad-496f-9cf2-f5f81b2030f2" providerId="ADAL" clId="{C46FF9FA-C11A-284A-B1D8-EB551820F42E}" dt="2022-04-24T19:01:25.179" v="1754" actId="1076"/>
          <ac:spMkLst>
            <pc:docMk/>
            <pc:sldMk cId="2131523038" sldId="335"/>
            <ac:spMk id="8" creationId="{E9D67E39-D24F-2117-27CE-BE11998ECCCC}"/>
          </ac:spMkLst>
        </pc:spChg>
        <pc:spChg chg="mod">
          <ac:chgData name="Kelly Ann Jessica Downer" userId="cf6fee6e-2cad-496f-9cf2-f5f81b2030f2" providerId="ADAL" clId="{C46FF9FA-C11A-284A-B1D8-EB551820F42E}" dt="2022-04-24T19:01:40.892" v="1758" actId="1076"/>
          <ac:spMkLst>
            <pc:docMk/>
            <pc:sldMk cId="2131523038" sldId="335"/>
            <ac:spMk id="9" creationId="{EADB2E83-C458-EDE8-0504-FEA8F7C93322}"/>
          </ac:spMkLst>
        </pc:spChg>
        <pc:picChg chg="mod">
          <ac:chgData name="Kelly Ann Jessica Downer" userId="cf6fee6e-2cad-496f-9cf2-f5f81b2030f2" providerId="ADAL" clId="{C46FF9FA-C11A-284A-B1D8-EB551820F42E}" dt="2022-04-24T19:01:37.505" v="1757" actId="1076"/>
          <ac:picMkLst>
            <pc:docMk/>
            <pc:sldMk cId="2131523038" sldId="335"/>
            <ac:picMk id="11" creationId="{67979FDD-794F-3817-CF16-62EA0DDC9EF6}"/>
          </ac:picMkLst>
        </pc:picChg>
      </pc:sldChg>
      <pc:sldChg chg="modSp add mod">
        <pc:chgData name="Kelly Ann Jessica Downer" userId="cf6fee6e-2cad-496f-9cf2-f5f81b2030f2" providerId="ADAL" clId="{C46FF9FA-C11A-284A-B1D8-EB551820F42E}" dt="2022-04-24T19:00:58.721" v="1750" actId="1076"/>
        <pc:sldMkLst>
          <pc:docMk/>
          <pc:sldMk cId="4032158469" sldId="336"/>
        </pc:sldMkLst>
        <pc:spChg chg="mod">
          <ac:chgData name="Kelly Ann Jessica Downer" userId="cf6fee6e-2cad-496f-9cf2-f5f81b2030f2" providerId="ADAL" clId="{C46FF9FA-C11A-284A-B1D8-EB551820F42E}" dt="2022-04-24T19:00:51.680" v="1748" actId="1076"/>
          <ac:spMkLst>
            <pc:docMk/>
            <pc:sldMk cId="4032158469" sldId="336"/>
            <ac:spMk id="3" creationId="{826EC87A-A732-297A-31C3-DF818B63C728}"/>
          </ac:spMkLst>
        </pc:spChg>
        <pc:spChg chg="mod">
          <ac:chgData name="Kelly Ann Jessica Downer" userId="cf6fee6e-2cad-496f-9cf2-f5f81b2030f2" providerId="ADAL" clId="{C46FF9FA-C11A-284A-B1D8-EB551820F42E}" dt="2022-04-24T18:56:15.942" v="1723"/>
          <ac:spMkLst>
            <pc:docMk/>
            <pc:sldMk cId="4032158469" sldId="336"/>
            <ac:spMk id="4" creationId="{E802467B-8C82-B00C-5E37-6B35A99B91A2}"/>
          </ac:spMkLst>
        </pc:spChg>
        <pc:spChg chg="mod">
          <ac:chgData name="Kelly Ann Jessica Downer" userId="cf6fee6e-2cad-496f-9cf2-f5f81b2030f2" providerId="ADAL" clId="{C46FF9FA-C11A-284A-B1D8-EB551820F42E}" dt="2022-04-24T19:00:34.408" v="1744" actId="1076"/>
          <ac:spMkLst>
            <pc:docMk/>
            <pc:sldMk cId="4032158469" sldId="336"/>
            <ac:spMk id="6" creationId="{0C623252-11B4-6E96-036D-1638B2B8787C}"/>
          </ac:spMkLst>
        </pc:spChg>
        <pc:spChg chg="mod">
          <ac:chgData name="Kelly Ann Jessica Downer" userId="cf6fee6e-2cad-496f-9cf2-f5f81b2030f2" providerId="ADAL" clId="{C46FF9FA-C11A-284A-B1D8-EB551820F42E}" dt="2022-04-24T19:00:58.721" v="1750" actId="1076"/>
          <ac:spMkLst>
            <pc:docMk/>
            <pc:sldMk cId="4032158469" sldId="336"/>
            <ac:spMk id="7" creationId="{20B8901D-A79F-FCF0-40BE-124C371D5FD8}"/>
          </ac:spMkLst>
        </pc:spChg>
        <pc:spChg chg="mod">
          <ac:chgData name="Kelly Ann Jessica Downer" userId="cf6fee6e-2cad-496f-9cf2-f5f81b2030f2" providerId="ADAL" clId="{C46FF9FA-C11A-284A-B1D8-EB551820F42E}" dt="2022-04-24T19:00:45.632" v="1747" actId="1076"/>
          <ac:spMkLst>
            <pc:docMk/>
            <pc:sldMk cId="4032158469" sldId="336"/>
            <ac:spMk id="8" creationId="{E9D67E39-D24F-2117-27CE-BE11998ECCCC}"/>
          </ac:spMkLst>
        </pc:spChg>
        <pc:spChg chg="mod">
          <ac:chgData name="Kelly Ann Jessica Downer" userId="cf6fee6e-2cad-496f-9cf2-f5f81b2030f2" providerId="ADAL" clId="{C46FF9FA-C11A-284A-B1D8-EB551820F42E}" dt="2022-04-24T19:00:37.664" v="1745" actId="1076"/>
          <ac:spMkLst>
            <pc:docMk/>
            <pc:sldMk cId="4032158469" sldId="336"/>
            <ac:spMk id="10" creationId="{253C27F0-4F6F-4FB7-39FD-A9FC6D31AEAB}"/>
          </ac:spMkLst>
        </pc:spChg>
        <pc:spChg chg="mod">
          <ac:chgData name="Kelly Ann Jessica Downer" userId="cf6fee6e-2cad-496f-9cf2-f5f81b2030f2" providerId="ADAL" clId="{C46FF9FA-C11A-284A-B1D8-EB551820F42E}" dt="2022-04-24T19:00:41.479" v="1746" actId="1076"/>
          <ac:spMkLst>
            <pc:docMk/>
            <pc:sldMk cId="4032158469" sldId="336"/>
            <ac:spMk id="12" creationId="{D7A318C4-6AD9-383A-A9AC-DD17D34D89BE}"/>
          </ac:spMkLst>
        </pc:spChg>
        <pc:picChg chg="mod">
          <ac:chgData name="Kelly Ann Jessica Downer" userId="cf6fee6e-2cad-496f-9cf2-f5f81b2030f2" providerId="ADAL" clId="{C46FF9FA-C11A-284A-B1D8-EB551820F42E}" dt="2022-04-24T19:00:55.311" v="1749" actId="1076"/>
          <ac:picMkLst>
            <pc:docMk/>
            <pc:sldMk cId="4032158469" sldId="336"/>
            <ac:picMk id="5" creationId="{93D0995C-DD54-F482-B286-E284192F43D2}"/>
          </ac:picMkLst>
        </pc:picChg>
      </pc:sldChg>
      <pc:sldChg chg="modSp add del">
        <pc:chgData name="Kelly Ann Jessica Downer" userId="cf6fee6e-2cad-496f-9cf2-f5f81b2030f2" providerId="ADAL" clId="{C46FF9FA-C11A-284A-B1D8-EB551820F42E}" dt="2022-04-24T18:57:25.140" v="1725"/>
        <pc:sldMkLst>
          <pc:docMk/>
          <pc:sldMk cId="828793120" sldId="337"/>
        </pc:sldMkLst>
        <pc:spChg chg="mod">
          <ac:chgData name="Kelly Ann Jessica Downer" userId="cf6fee6e-2cad-496f-9cf2-f5f81b2030f2" providerId="ADAL" clId="{C46FF9FA-C11A-284A-B1D8-EB551820F42E}" dt="2022-04-24T18:57:23.566" v="1724"/>
          <ac:spMkLst>
            <pc:docMk/>
            <pc:sldMk cId="828793120" sldId="337"/>
            <ac:spMk id="4" creationId="{E802467B-8C82-B00C-5E37-6B35A99B91A2}"/>
          </ac:spMkLst>
        </pc:spChg>
      </pc:sldChg>
      <pc:sldChg chg="modSp add mod ord">
        <pc:chgData name="Kelly Ann Jessica Downer" userId="cf6fee6e-2cad-496f-9cf2-f5f81b2030f2" providerId="ADAL" clId="{C46FF9FA-C11A-284A-B1D8-EB551820F42E}" dt="2022-04-24T19:00:17.981" v="1743" actId="1076"/>
        <pc:sldMkLst>
          <pc:docMk/>
          <pc:sldMk cId="2076889366" sldId="337"/>
        </pc:sldMkLst>
        <pc:spChg chg="mod">
          <ac:chgData name="Kelly Ann Jessica Downer" userId="cf6fee6e-2cad-496f-9cf2-f5f81b2030f2" providerId="ADAL" clId="{C46FF9FA-C11A-284A-B1D8-EB551820F42E}" dt="2022-04-24T18:59:38.474" v="1732" actId="1076"/>
          <ac:spMkLst>
            <pc:docMk/>
            <pc:sldMk cId="2076889366" sldId="337"/>
            <ac:spMk id="2" creationId="{D2D296D7-9369-2007-2708-9D9826BA089B}"/>
          </ac:spMkLst>
        </pc:spChg>
        <pc:spChg chg="mod">
          <ac:chgData name="Kelly Ann Jessica Downer" userId="cf6fee6e-2cad-496f-9cf2-f5f81b2030f2" providerId="ADAL" clId="{C46FF9FA-C11A-284A-B1D8-EB551820F42E}" dt="2022-04-24T18:57:48.626" v="1728"/>
          <ac:spMkLst>
            <pc:docMk/>
            <pc:sldMk cId="2076889366" sldId="337"/>
            <ac:spMk id="4" creationId="{E802467B-8C82-B00C-5E37-6B35A99B91A2}"/>
          </ac:spMkLst>
        </pc:spChg>
        <pc:spChg chg="mod">
          <ac:chgData name="Kelly Ann Jessica Downer" userId="cf6fee6e-2cad-496f-9cf2-f5f81b2030f2" providerId="ADAL" clId="{C46FF9FA-C11A-284A-B1D8-EB551820F42E}" dt="2022-04-24T18:59:58.597" v="1737" actId="1076"/>
          <ac:spMkLst>
            <pc:docMk/>
            <pc:sldMk cId="2076889366" sldId="337"/>
            <ac:spMk id="7" creationId="{5DEA512B-184F-A2F1-5272-6ECCB8C6E488}"/>
          </ac:spMkLst>
        </pc:spChg>
        <pc:spChg chg="mod">
          <ac:chgData name="Kelly Ann Jessica Downer" userId="cf6fee6e-2cad-496f-9cf2-f5f81b2030f2" providerId="ADAL" clId="{C46FF9FA-C11A-284A-B1D8-EB551820F42E}" dt="2022-04-24T18:59:45.620" v="1733" actId="1076"/>
          <ac:spMkLst>
            <pc:docMk/>
            <pc:sldMk cId="2076889366" sldId="337"/>
            <ac:spMk id="8" creationId="{E9D67E39-D24F-2117-27CE-BE11998ECCCC}"/>
          </ac:spMkLst>
        </pc:spChg>
        <pc:spChg chg="mod">
          <ac:chgData name="Kelly Ann Jessica Downer" userId="cf6fee6e-2cad-496f-9cf2-f5f81b2030f2" providerId="ADAL" clId="{C46FF9FA-C11A-284A-B1D8-EB551820F42E}" dt="2022-04-24T18:59:54.982" v="1736" actId="1076"/>
          <ac:spMkLst>
            <pc:docMk/>
            <pc:sldMk cId="2076889366" sldId="337"/>
            <ac:spMk id="10" creationId="{253C27F0-4F6F-4FB7-39FD-A9FC6D31AEAB}"/>
          </ac:spMkLst>
        </pc:spChg>
        <pc:spChg chg="mod">
          <ac:chgData name="Kelly Ann Jessica Downer" userId="cf6fee6e-2cad-496f-9cf2-f5f81b2030f2" providerId="ADAL" clId="{C46FF9FA-C11A-284A-B1D8-EB551820F42E}" dt="2022-04-24T18:59:51.832" v="1735" actId="1076"/>
          <ac:spMkLst>
            <pc:docMk/>
            <pc:sldMk cId="2076889366" sldId="337"/>
            <ac:spMk id="11" creationId="{852DD2CD-8275-E10B-1BBF-4B779A921873}"/>
          </ac:spMkLst>
        </pc:spChg>
        <pc:spChg chg="mod">
          <ac:chgData name="Kelly Ann Jessica Downer" userId="cf6fee6e-2cad-496f-9cf2-f5f81b2030f2" providerId="ADAL" clId="{C46FF9FA-C11A-284A-B1D8-EB551820F42E}" dt="2022-04-24T18:59:48.699" v="1734" actId="1076"/>
          <ac:spMkLst>
            <pc:docMk/>
            <pc:sldMk cId="2076889366" sldId="337"/>
            <ac:spMk id="12" creationId="{D7A318C4-6AD9-383A-A9AC-DD17D34D89BE}"/>
          </ac:spMkLst>
        </pc:spChg>
        <pc:spChg chg="mod">
          <ac:chgData name="Kelly Ann Jessica Downer" userId="cf6fee6e-2cad-496f-9cf2-f5f81b2030f2" providerId="ADAL" clId="{C46FF9FA-C11A-284A-B1D8-EB551820F42E}" dt="2022-04-24T19:00:12.459" v="1741" actId="1076"/>
          <ac:spMkLst>
            <pc:docMk/>
            <pc:sldMk cId="2076889366" sldId="337"/>
            <ac:spMk id="15" creationId="{5A4D9EFB-BBFA-EFDF-552E-B2D6DFAEB219}"/>
          </ac:spMkLst>
        </pc:spChg>
        <pc:picChg chg="mod">
          <ac:chgData name="Kelly Ann Jessica Downer" userId="cf6fee6e-2cad-496f-9cf2-f5f81b2030f2" providerId="ADAL" clId="{C46FF9FA-C11A-284A-B1D8-EB551820F42E}" dt="2022-04-24T19:00:01.545" v="1738" actId="1076"/>
          <ac:picMkLst>
            <pc:docMk/>
            <pc:sldMk cId="2076889366" sldId="337"/>
            <ac:picMk id="5" creationId="{44227C58-C2E3-574A-3E91-C87EC1D8BD97}"/>
          </ac:picMkLst>
        </pc:picChg>
        <pc:picChg chg="mod">
          <ac:chgData name="Kelly Ann Jessica Downer" userId="cf6fee6e-2cad-496f-9cf2-f5f81b2030f2" providerId="ADAL" clId="{C46FF9FA-C11A-284A-B1D8-EB551820F42E}" dt="2022-04-24T19:00:17.981" v="1743" actId="1076"/>
          <ac:picMkLst>
            <pc:docMk/>
            <pc:sldMk cId="2076889366" sldId="337"/>
            <ac:picMk id="9" creationId="{A2AA3BDB-7871-CEFE-C027-61B16D326B86}"/>
          </ac:picMkLst>
        </pc:picChg>
      </pc:sldChg>
      <pc:sldChg chg="modSp add del">
        <pc:chgData name="Kelly Ann Jessica Downer" userId="cf6fee6e-2cad-496f-9cf2-f5f81b2030f2" providerId="ADAL" clId="{C46FF9FA-C11A-284A-B1D8-EB551820F42E}" dt="2022-04-24T18:57:32.847" v="1727"/>
        <pc:sldMkLst>
          <pc:docMk/>
          <pc:sldMk cId="2556024677" sldId="337"/>
        </pc:sldMkLst>
        <pc:spChg chg="mod">
          <ac:chgData name="Kelly Ann Jessica Downer" userId="cf6fee6e-2cad-496f-9cf2-f5f81b2030f2" providerId="ADAL" clId="{C46FF9FA-C11A-284A-B1D8-EB551820F42E}" dt="2022-04-24T18:57:30.745" v="1726"/>
          <ac:spMkLst>
            <pc:docMk/>
            <pc:sldMk cId="2556024677" sldId="337"/>
            <ac:spMk id="4" creationId="{E802467B-8C82-B00C-5E37-6B35A99B91A2}"/>
          </ac:spMkLst>
        </pc:spChg>
      </pc:sldChg>
      <pc:sldChg chg="modSp new mod ord">
        <pc:chgData name="Kelly Ann Jessica Downer" userId="cf6fee6e-2cad-496f-9cf2-f5f81b2030f2" providerId="ADAL" clId="{C46FF9FA-C11A-284A-B1D8-EB551820F42E}" dt="2022-04-24T19:15:20.913" v="1846" actId="20577"/>
        <pc:sldMkLst>
          <pc:docMk/>
          <pc:sldMk cId="3937947788" sldId="338"/>
        </pc:sldMkLst>
        <pc:spChg chg="mod">
          <ac:chgData name="Kelly Ann Jessica Downer" userId="cf6fee6e-2cad-496f-9cf2-f5f81b2030f2" providerId="ADAL" clId="{C46FF9FA-C11A-284A-B1D8-EB551820F42E}" dt="2022-04-24T19:15:20.913" v="1846" actId="20577"/>
          <ac:spMkLst>
            <pc:docMk/>
            <pc:sldMk cId="3937947788" sldId="338"/>
            <ac:spMk id="2" creationId="{50325396-5268-306F-057C-F17CEF708A00}"/>
          </ac:spMkLst>
        </pc:spChg>
      </pc:sldChg>
      <pc:sldChg chg="modSp add mod ord">
        <pc:chgData name="Kelly Ann Jessica Downer" userId="cf6fee6e-2cad-496f-9cf2-f5f81b2030f2" providerId="ADAL" clId="{C46FF9FA-C11A-284A-B1D8-EB551820F42E}" dt="2022-04-24T19:17:19.316" v="1850" actId="20577"/>
        <pc:sldMkLst>
          <pc:docMk/>
          <pc:sldMk cId="733041348" sldId="339"/>
        </pc:sldMkLst>
        <pc:spChg chg="mod">
          <ac:chgData name="Kelly Ann Jessica Downer" userId="cf6fee6e-2cad-496f-9cf2-f5f81b2030f2" providerId="ADAL" clId="{C46FF9FA-C11A-284A-B1D8-EB551820F42E}" dt="2022-04-24T19:17:19.316" v="1850" actId="20577"/>
          <ac:spMkLst>
            <pc:docMk/>
            <pc:sldMk cId="733041348" sldId="339"/>
            <ac:spMk id="3" creationId="{05A4EE93-1E17-1378-214E-73D34DAB4FC0}"/>
          </ac:spMkLst>
        </pc:spChg>
      </pc:sldChg>
      <pc:sldChg chg="add del ord">
        <pc:chgData name="Kelly Ann Jessica Downer" userId="cf6fee6e-2cad-496f-9cf2-f5f81b2030f2" providerId="ADAL" clId="{C46FF9FA-C11A-284A-B1D8-EB551820F42E}" dt="2022-04-24T19:29:05.845" v="1920" actId="2696"/>
        <pc:sldMkLst>
          <pc:docMk/>
          <pc:sldMk cId="496942329" sldId="340"/>
        </pc:sldMkLst>
      </pc:sldChg>
      <pc:sldChg chg="add del ord">
        <pc:chgData name="Kelly Ann Jessica Downer" userId="cf6fee6e-2cad-496f-9cf2-f5f81b2030f2" providerId="ADAL" clId="{C46FF9FA-C11A-284A-B1D8-EB551820F42E}" dt="2022-04-24T19:27:37.475" v="1916" actId="20578"/>
        <pc:sldMkLst>
          <pc:docMk/>
          <pc:sldMk cId="1740146770" sldId="341"/>
        </pc:sldMkLst>
      </pc:sldChg>
      <pc:sldChg chg="add del ord">
        <pc:chgData name="Kelly Ann Jessica Downer" userId="cf6fee6e-2cad-496f-9cf2-f5f81b2030f2" providerId="ADAL" clId="{C46FF9FA-C11A-284A-B1D8-EB551820F42E}" dt="2022-04-24T19:22:09.189" v="1867" actId="2890"/>
        <pc:sldMkLst>
          <pc:docMk/>
          <pc:sldMk cId="4017335113" sldId="341"/>
        </pc:sldMkLst>
      </pc:sldChg>
      <pc:sldChg chg="add del ord">
        <pc:chgData name="Kelly Ann Jessica Downer" userId="cf6fee6e-2cad-496f-9cf2-f5f81b2030f2" providerId="ADAL" clId="{C46FF9FA-C11A-284A-B1D8-EB551820F42E}" dt="2022-04-24T19:22:01.192" v="1864" actId="2890"/>
        <pc:sldMkLst>
          <pc:docMk/>
          <pc:sldMk cId="1290256657" sldId="342"/>
        </pc:sldMkLst>
      </pc:sldChg>
      <pc:sldChg chg="add del ord">
        <pc:chgData name="Kelly Ann Jessica Downer" userId="cf6fee6e-2cad-496f-9cf2-f5f81b2030f2" providerId="ADAL" clId="{C46FF9FA-C11A-284A-B1D8-EB551820F42E}" dt="2022-04-24T19:27:37.039" v="1915" actId="20578"/>
        <pc:sldMkLst>
          <pc:docMk/>
          <pc:sldMk cId="1645540610" sldId="342"/>
        </pc:sldMkLst>
      </pc:sldChg>
      <pc:sldChg chg="add del">
        <pc:chgData name="Kelly Ann Jessica Downer" userId="cf6fee6e-2cad-496f-9cf2-f5f81b2030f2" providerId="ADAL" clId="{C46FF9FA-C11A-284A-B1D8-EB551820F42E}" dt="2022-04-24T19:23:08.925" v="1873" actId="2890"/>
        <pc:sldMkLst>
          <pc:docMk/>
          <pc:sldMk cId="2143728042" sldId="342"/>
        </pc:sldMkLst>
      </pc:sldChg>
      <pc:sldChg chg="add del ord">
        <pc:chgData name="Kelly Ann Jessica Downer" userId="cf6fee6e-2cad-496f-9cf2-f5f81b2030f2" providerId="ADAL" clId="{C46FF9FA-C11A-284A-B1D8-EB551820F42E}" dt="2022-04-24T19:30:06.440" v="1923" actId="20578"/>
        <pc:sldMkLst>
          <pc:docMk/>
          <pc:sldMk cId="2210554556" sldId="343"/>
        </pc:sldMkLst>
      </pc:sldChg>
      <pc:sldChg chg="add del ord">
        <pc:chgData name="Kelly Ann Jessica Downer" userId="cf6fee6e-2cad-496f-9cf2-f5f81b2030f2" providerId="ADAL" clId="{C46FF9FA-C11A-284A-B1D8-EB551820F42E}" dt="2022-04-24T19:27:48.715" v="1919" actId="20578"/>
        <pc:sldMkLst>
          <pc:docMk/>
          <pc:sldMk cId="4080594077" sldId="344"/>
        </pc:sldMkLst>
      </pc:sldChg>
      <pc:sldMasterChg chg="modSp mod modSldLayout">
        <pc:chgData name="Kelly Ann Jessica Downer" userId="cf6fee6e-2cad-496f-9cf2-f5f81b2030f2" providerId="ADAL" clId="{C46FF9FA-C11A-284A-B1D8-EB551820F42E}" dt="2022-04-24T18:38:53.750" v="1643"/>
        <pc:sldMasterMkLst>
          <pc:docMk/>
          <pc:sldMasterMk cId="1784162236" sldId="2147483826"/>
        </pc:sldMasterMkLst>
        <pc:picChg chg="mod">
          <ac:chgData name="Kelly Ann Jessica Downer" userId="cf6fee6e-2cad-496f-9cf2-f5f81b2030f2" providerId="ADAL" clId="{C46FF9FA-C11A-284A-B1D8-EB551820F42E}" dt="2022-04-24T18:38:04.115" v="1640" actId="14100"/>
          <ac:picMkLst>
            <pc:docMk/>
            <pc:sldMasterMk cId="1784162236" sldId="2147483826"/>
            <ac:picMk id="13" creationId="{C957B9DE-AC00-4844-8EED-E3AAE675ED16}"/>
          </ac:picMkLst>
        </pc:picChg>
        <pc:sldLayoutChg chg="addSp delSp modSp mod">
          <pc:chgData name="Kelly Ann Jessica Downer" userId="cf6fee6e-2cad-496f-9cf2-f5f81b2030f2" providerId="ADAL" clId="{C46FF9FA-C11A-284A-B1D8-EB551820F42E}" dt="2022-04-24T18:38:53.750" v="1643"/>
          <pc:sldLayoutMkLst>
            <pc:docMk/>
            <pc:sldMasterMk cId="1784162236" sldId="2147483826"/>
            <pc:sldLayoutMk cId="3685324955" sldId="2147483827"/>
          </pc:sldLayoutMkLst>
          <pc:spChg chg="add del mod">
            <ac:chgData name="Kelly Ann Jessica Downer" userId="cf6fee6e-2cad-496f-9cf2-f5f81b2030f2" providerId="ADAL" clId="{C46FF9FA-C11A-284A-B1D8-EB551820F42E}" dt="2022-04-24T18:38:53.750" v="1643"/>
            <ac:spMkLst>
              <pc:docMk/>
              <pc:sldMasterMk cId="1784162236" sldId="2147483826"/>
              <pc:sldLayoutMk cId="3685324955" sldId="2147483827"/>
              <ac:spMk id="8" creationId="{00571302-3D5F-C44C-AFD8-5D9EEF079685}"/>
            </ac:spMkLst>
          </pc:spChg>
        </pc:sldLayoutChg>
        <pc:sldLayoutChg chg="addSp delSp modSp mod">
          <pc:chgData name="Kelly Ann Jessica Downer" userId="cf6fee6e-2cad-496f-9cf2-f5f81b2030f2" providerId="ADAL" clId="{C46FF9FA-C11A-284A-B1D8-EB551820F42E}" dt="2022-04-24T18:37:53.176" v="1638"/>
          <pc:sldLayoutMkLst>
            <pc:docMk/>
            <pc:sldMasterMk cId="1784162236" sldId="2147483826"/>
            <pc:sldLayoutMk cId="3106594102" sldId="2147483828"/>
          </pc:sldLayoutMkLst>
          <pc:spChg chg="add del mod">
            <ac:chgData name="Kelly Ann Jessica Downer" userId="cf6fee6e-2cad-496f-9cf2-f5f81b2030f2" providerId="ADAL" clId="{C46FF9FA-C11A-284A-B1D8-EB551820F42E}" dt="2022-04-24T18:37:52.053" v="1636"/>
            <ac:spMkLst>
              <pc:docMk/>
              <pc:sldMasterMk cId="1784162236" sldId="2147483826"/>
              <pc:sldLayoutMk cId="3106594102" sldId="2147483828"/>
              <ac:spMk id="4" creationId="{41B30D41-CC97-56E2-CE0E-C31D823B7909}"/>
            </ac:spMkLst>
          </pc:spChg>
          <pc:spChg chg="add del mod">
            <ac:chgData name="Kelly Ann Jessica Downer" userId="cf6fee6e-2cad-496f-9cf2-f5f81b2030f2" providerId="ADAL" clId="{C46FF9FA-C11A-284A-B1D8-EB551820F42E}" dt="2022-04-24T18:37:53.176" v="1638"/>
            <ac:spMkLst>
              <pc:docMk/>
              <pc:sldMasterMk cId="1784162236" sldId="2147483826"/>
              <pc:sldLayoutMk cId="3106594102" sldId="2147483828"/>
              <ac:spMk id="6" creationId="{AB72B66D-CBF0-9EA8-D49C-0D327E6D6B64}"/>
            </ac:spMkLst>
          </pc:spChg>
        </pc:sldLayoutChg>
      </pc:sldMasterChg>
    </pc:docChg>
  </pc:docChgLst>
  <pc:docChgLst>
    <pc:chgData name="Vi N Nguyen" userId="S::vnguye67@gmu.edu::01dcba96-1774-4b50-a3af-055cb21a24ba" providerId="AD" clId="Web-{61E527F4-ACFD-419E-84DF-4F03BF4569A2}"/>
    <pc:docChg chg="modSld">
      <pc:chgData name="Vi N Nguyen" userId="S::vnguye67@gmu.edu::01dcba96-1774-4b50-a3af-055cb21a24ba" providerId="AD" clId="Web-{61E527F4-ACFD-419E-84DF-4F03BF4569A2}" dt="2022-04-09T02:03:07.750" v="1007" actId="20577"/>
      <pc:docMkLst>
        <pc:docMk/>
      </pc:docMkLst>
      <pc:sldChg chg="addSp delSp">
        <pc:chgData name="Vi N Nguyen" userId="S::vnguye67@gmu.edu::01dcba96-1774-4b50-a3af-055cb21a24ba" providerId="AD" clId="Web-{61E527F4-ACFD-419E-84DF-4F03BF4569A2}" dt="2022-04-09T02:01:47.948" v="964"/>
        <pc:sldMkLst>
          <pc:docMk/>
          <pc:sldMk cId="908466436" sldId="303"/>
        </pc:sldMkLst>
        <pc:spChg chg="add del">
          <ac:chgData name="Vi N Nguyen" userId="S::vnguye67@gmu.edu::01dcba96-1774-4b50-a3af-055cb21a24ba" providerId="AD" clId="Web-{61E527F4-ACFD-419E-84DF-4F03BF4569A2}" dt="2022-04-09T02:01:47.948" v="964"/>
          <ac:spMkLst>
            <pc:docMk/>
            <pc:sldMk cId="908466436" sldId="303"/>
            <ac:spMk id="5" creationId="{3AE1F961-2C3C-0078-2F6D-337D0C853A70}"/>
          </ac:spMkLst>
        </pc:spChg>
      </pc:sldChg>
      <pc:sldChg chg="modSp">
        <pc:chgData name="Vi N Nguyen" userId="S::vnguye67@gmu.edu::01dcba96-1774-4b50-a3af-055cb21a24ba" providerId="AD" clId="Web-{61E527F4-ACFD-419E-84DF-4F03BF4569A2}" dt="2022-04-09T02:01:37.338" v="963" actId="20577"/>
        <pc:sldMkLst>
          <pc:docMk/>
          <pc:sldMk cId="1581334405" sldId="304"/>
        </pc:sldMkLst>
        <pc:spChg chg="mod">
          <ac:chgData name="Vi N Nguyen" userId="S::vnguye67@gmu.edu::01dcba96-1774-4b50-a3af-055cb21a24ba" providerId="AD" clId="Web-{61E527F4-ACFD-419E-84DF-4F03BF4569A2}" dt="2022-04-09T02:01:37.338" v="963" actId="20577"/>
          <ac:spMkLst>
            <pc:docMk/>
            <pc:sldMk cId="1581334405" sldId="304"/>
            <ac:spMk id="3" creationId="{2717820B-E53A-26BE-4512-AE18FE225BC2}"/>
          </ac:spMkLst>
        </pc:spChg>
      </pc:sldChg>
      <pc:sldChg chg="modSp">
        <pc:chgData name="Vi N Nguyen" userId="S::vnguye67@gmu.edu::01dcba96-1774-4b50-a3af-055cb21a24ba" providerId="AD" clId="Web-{61E527F4-ACFD-419E-84DF-4F03BF4569A2}" dt="2022-04-09T02:03:07.750" v="1007" actId="20577"/>
        <pc:sldMkLst>
          <pc:docMk/>
          <pc:sldMk cId="3191922199" sldId="306"/>
        </pc:sldMkLst>
        <pc:spChg chg="mod">
          <ac:chgData name="Vi N Nguyen" userId="S::vnguye67@gmu.edu::01dcba96-1774-4b50-a3af-055cb21a24ba" providerId="AD" clId="Web-{61E527F4-ACFD-419E-84DF-4F03BF4569A2}" dt="2022-04-09T02:03:07.750" v="1007" actId="20577"/>
          <ac:spMkLst>
            <pc:docMk/>
            <pc:sldMk cId="3191922199" sldId="306"/>
            <ac:spMk id="3" creationId="{3CE3B232-BAD1-4F4A-329D-EC804045306B}"/>
          </ac:spMkLst>
        </pc:spChg>
      </pc:sldChg>
    </pc:docChg>
  </pc:docChgLst>
  <pc:docChgLst>
    <pc:chgData name="Kaitlyn Malone" userId="S::kmalone8@gmu.edu::dbb09e88-1b7a-49a2-a1db-51b814723125" providerId="AD" clId="Web-{507EA599-DD84-424C-9008-A1100D577C90}"/>
    <pc:docChg chg="addSld modSld sldOrd">
      <pc:chgData name="Kaitlyn Malone" userId="S::kmalone8@gmu.edu::dbb09e88-1b7a-49a2-a1db-51b814723125" providerId="AD" clId="Web-{507EA599-DD84-424C-9008-A1100D577C90}" dt="2022-04-24T23:18:24.056" v="598"/>
      <pc:docMkLst>
        <pc:docMk/>
      </pc:docMkLst>
      <pc:sldChg chg="modSp addCm">
        <pc:chgData name="Kaitlyn Malone" userId="S::kmalone8@gmu.edu::dbb09e88-1b7a-49a2-a1db-51b814723125" providerId="AD" clId="Web-{507EA599-DD84-424C-9008-A1100D577C90}" dt="2022-04-24T23:18:24.056" v="598"/>
        <pc:sldMkLst>
          <pc:docMk/>
          <pc:sldMk cId="1581334405" sldId="304"/>
        </pc:sldMkLst>
        <pc:spChg chg="mod">
          <ac:chgData name="Kaitlyn Malone" userId="S::kmalone8@gmu.edu::dbb09e88-1b7a-49a2-a1db-51b814723125" providerId="AD" clId="Web-{507EA599-DD84-424C-9008-A1100D577C90}" dt="2022-04-24T23:18:08.368" v="597" actId="20577"/>
          <ac:spMkLst>
            <pc:docMk/>
            <pc:sldMk cId="1581334405" sldId="304"/>
            <ac:spMk id="3" creationId="{2717820B-E53A-26BE-4512-AE18FE225BC2}"/>
          </ac:spMkLst>
        </pc:spChg>
      </pc:sldChg>
      <pc:sldChg chg="modSp">
        <pc:chgData name="Kaitlyn Malone" userId="S::kmalone8@gmu.edu::dbb09e88-1b7a-49a2-a1db-51b814723125" providerId="AD" clId="Web-{507EA599-DD84-424C-9008-A1100D577C90}" dt="2022-04-24T23:16:36.177" v="583" actId="20577"/>
        <pc:sldMkLst>
          <pc:docMk/>
          <pc:sldMk cId="4082275603" sldId="308"/>
        </pc:sldMkLst>
        <pc:spChg chg="mod">
          <ac:chgData name="Kaitlyn Malone" userId="S::kmalone8@gmu.edu::dbb09e88-1b7a-49a2-a1db-51b814723125" providerId="AD" clId="Web-{507EA599-DD84-424C-9008-A1100D577C90}" dt="2022-04-24T23:16:36.177" v="583" actId="20577"/>
          <ac:spMkLst>
            <pc:docMk/>
            <pc:sldMk cId="4082275603" sldId="308"/>
            <ac:spMk id="3" creationId="{05A4EE93-1E17-1378-214E-73D34DAB4FC0}"/>
          </ac:spMkLst>
        </pc:spChg>
      </pc:sldChg>
      <pc:sldChg chg="modSp">
        <pc:chgData name="Kaitlyn Malone" userId="S::kmalone8@gmu.edu::dbb09e88-1b7a-49a2-a1db-51b814723125" providerId="AD" clId="Web-{507EA599-DD84-424C-9008-A1100D577C90}" dt="2022-04-24T23:14:21.329" v="573" actId="20577"/>
        <pc:sldMkLst>
          <pc:docMk/>
          <pc:sldMk cId="663251560" sldId="314"/>
        </pc:sldMkLst>
        <pc:spChg chg="mod">
          <ac:chgData name="Kaitlyn Malone" userId="S::kmalone8@gmu.edu::dbb09e88-1b7a-49a2-a1db-51b814723125" providerId="AD" clId="Web-{507EA599-DD84-424C-9008-A1100D577C90}" dt="2022-04-24T23:14:21.329" v="573" actId="20577"/>
          <ac:spMkLst>
            <pc:docMk/>
            <pc:sldMk cId="663251560" sldId="314"/>
            <ac:spMk id="3" creationId="{826EC87A-A732-297A-31C3-DF818B63C728}"/>
          </ac:spMkLst>
        </pc:spChg>
        <pc:spChg chg="mod">
          <ac:chgData name="Kaitlyn Malone" userId="S::kmalone8@gmu.edu::dbb09e88-1b7a-49a2-a1db-51b814723125" providerId="AD" clId="Web-{507EA599-DD84-424C-9008-A1100D577C90}" dt="2022-04-24T23:12:13.637" v="562" actId="1076"/>
          <ac:spMkLst>
            <pc:docMk/>
            <pc:sldMk cId="663251560" sldId="314"/>
            <ac:spMk id="7" creationId="{5DEA512B-184F-A2F1-5272-6ECCB8C6E488}"/>
          </ac:spMkLst>
        </pc:spChg>
        <pc:spChg chg="mod">
          <ac:chgData name="Kaitlyn Malone" userId="S::kmalone8@gmu.edu::dbb09e88-1b7a-49a2-a1db-51b814723125" providerId="AD" clId="Web-{507EA599-DD84-424C-9008-A1100D577C90}" dt="2022-04-24T23:12:24.841" v="564" actId="1076"/>
          <ac:spMkLst>
            <pc:docMk/>
            <pc:sldMk cId="663251560" sldId="314"/>
            <ac:spMk id="15" creationId="{5A4D9EFB-BBFA-EFDF-552E-B2D6DFAEB219}"/>
          </ac:spMkLst>
        </pc:spChg>
        <pc:picChg chg="mod">
          <ac:chgData name="Kaitlyn Malone" userId="S::kmalone8@gmu.edu::dbb09e88-1b7a-49a2-a1db-51b814723125" providerId="AD" clId="Web-{507EA599-DD84-424C-9008-A1100D577C90}" dt="2022-04-24T23:13:05.217" v="566" actId="1076"/>
          <ac:picMkLst>
            <pc:docMk/>
            <pc:sldMk cId="663251560" sldId="314"/>
            <ac:picMk id="5" creationId="{44227C58-C2E3-574A-3E91-C87EC1D8BD97}"/>
          </ac:picMkLst>
        </pc:picChg>
        <pc:picChg chg="mod">
          <ac:chgData name="Kaitlyn Malone" userId="S::kmalone8@gmu.edu::dbb09e88-1b7a-49a2-a1db-51b814723125" providerId="AD" clId="Web-{507EA599-DD84-424C-9008-A1100D577C90}" dt="2022-04-24T23:12:19.997" v="563" actId="14100"/>
          <ac:picMkLst>
            <pc:docMk/>
            <pc:sldMk cId="663251560" sldId="314"/>
            <ac:picMk id="9" creationId="{A2AA3BDB-7871-CEFE-C027-61B16D326B86}"/>
          </ac:picMkLst>
        </pc:picChg>
      </pc:sldChg>
      <pc:sldChg chg="modSp ord addCm delCm">
        <pc:chgData name="Kaitlyn Malone" userId="S::kmalone8@gmu.edu::dbb09e88-1b7a-49a2-a1db-51b814723125" providerId="AD" clId="Web-{507EA599-DD84-424C-9008-A1100D577C90}" dt="2022-04-24T21:59:31.913" v="544"/>
        <pc:sldMkLst>
          <pc:docMk/>
          <pc:sldMk cId="1633746212" sldId="326"/>
        </pc:sldMkLst>
        <pc:spChg chg="mod">
          <ac:chgData name="Kaitlyn Malone" userId="S::kmalone8@gmu.edu::dbb09e88-1b7a-49a2-a1db-51b814723125" providerId="AD" clId="Web-{507EA599-DD84-424C-9008-A1100D577C90}" dt="2022-04-24T19:33:41.199" v="38" actId="1076"/>
          <ac:spMkLst>
            <pc:docMk/>
            <pc:sldMk cId="1633746212" sldId="326"/>
            <ac:spMk id="9" creationId="{77065029-8536-4FD1-9240-1781BF187A16}"/>
          </ac:spMkLst>
        </pc:spChg>
        <pc:spChg chg="mod">
          <ac:chgData name="Kaitlyn Malone" userId="S::kmalone8@gmu.edu::dbb09e88-1b7a-49a2-a1db-51b814723125" providerId="AD" clId="Web-{507EA599-DD84-424C-9008-A1100D577C90}" dt="2022-04-24T19:52:01.936" v="502" actId="1076"/>
          <ac:spMkLst>
            <pc:docMk/>
            <pc:sldMk cId="1633746212" sldId="326"/>
            <ac:spMk id="10" creationId="{A2133F1A-4DCD-4545-822E-7998B2C6D3A6}"/>
          </ac:spMkLst>
        </pc:spChg>
        <pc:spChg chg="mod">
          <ac:chgData name="Kaitlyn Malone" userId="S::kmalone8@gmu.edu::dbb09e88-1b7a-49a2-a1db-51b814723125" providerId="AD" clId="Web-{507EA599-DD84-424C-9008-A1100D577C90}" dt="2022-04-24T19:25:13.445" v="1" actId="20577"/>
          <ac:spMkLst>
            <pc:docMk/>
            <pc:sldMk cId="1633746212" sldId="326"/>
            <ac:spMk id="18" creationId="{C227140C-7906-690A-CA39-FD614F0AED91}"/>
          </ac:spMkLst>
        </pc:spChg>
        <pc:picChg chg="mod">
          <ac:chgData name="Kaitlyn Malone" userId="S::kmalone8@gmu.edu::dbb09e88-1b7a-49a2-a1db-51b814723125" providerId="AD" clId="Web-{507EA599-DD84-424C-9008-A1100D577C90}" dt="2022-04-24T19:33:36.762" v="37" actId="1076"/>
          <ac:picMkLst>
            <pc:docMk/>
            <pc:sldMk cId="1633746212" sldId="326"/>
            <ac:picMk id="12" creationId="{CB4A78BC-46E0-78BD-DAF3-72AFEBB88808}"/>
          </ac:picMkLst>
        </pc:picChg>
      </pc:sldChg>
      <pc:sldChg chg="modSp ord addCm delCm">
        <pc:chgData name="Kaitlyn Malone" userId="S::kmalone8@gmu.edu::dbb09e88-1b7a-49a2-a1db-51b814723125" providerId="AD" clId="Web-{507EA599-DD84-424C-9008-A1100D577C90}" dt="2022-04-24T21:59:26.506" v="543"/>
        <pc:sldMkLst>
          <pc:docMk/>
          <pc:sldMk cId="3467007461" sldId="327"/>
        </pc:sldMkLst>
        <pc:spChg chg="mod">
          <ac:chgData name="Kaitlyn Malone" userId="S::kmalone8@gmu.edu::dbb09e88-1b7a-49a2-a1db-51b814723125" providerId="AD" clId="Web-{507EA599-DD84-424C-9008-A1100D577C90}" dt="2022-04-24T19:26:10.212" v="8" actId="20577"/>
          <ac:spMkLst>
            <pc:docMk/>
            <pc:sldMk cId="3467007461" sldId="327"/>
            <ac:spMk id="3" creationId="{44E33E00-291D-CB22-B99D-19E1BF9E890B}"/>
          </ac:spMkLst>
        </pc:spChg>
      </pc:sldChg>
      <pc:sldChg chg="addSp modSp">
        <pc:chgData name="Kaitlyn Malone" userId="S::kmalone8@gmu.edu::dbb09e88-1b7a-49a2-a1db-51b814723125" providerId="AD" clId="Web-{507EA599-DD84-424C-9008-A1100D577C90}" dt="2022-04-24T19:45:08.797" v="196" actId="1076"/>
        <pc:sldMkLst>
          <pc:docMk/>
          <pc:sldMk cId="3985658463" sldId="329"/>
        </pc:sldMkLst>
        <pc:spChg chg="mod">
          <ac:chgData name="Kaitlyn Malone" userId="S::kmalone8@gmu.edu::dbb09e88-1b7a-49a2-a1db-51b814723125" providerId="AD" clId="Web-{507EA599-DD84-424C-9008-A1100D577C90}" dt="2022-04-24T19:45:06.313" v="195" actId="1076"/>
          <ac:spMkLst>
            <pc:docMk/>
            <pc:sldMk cId="3985658463" sldId="329"/>
            <ac:spMk id="6" creationId="{41A83D5E-0370-22DA-B1B5-8F87B860E2E5}"/>
          </ac:spMkLst>
        </pc:spChg>
        <pc:spChg chg="add mod">
          <ac:chgData name="Kaitlyn Malone" userId="S::kmalone8@gmu.edu::dbb09e88-1b7a-49a2-a1db-51b814723125" providerId="AD" clId="Web-{507EA599-DD84-424C-9008-A1100D577C90}" dt="2022-04-24T19:45:08.797" v="196" actId="1076"/>
          <ac:spMkLst>
            <pc:docMk/>
            <pc:sldMk cId="3985658463" sldId="329"/>
            <ac:spMk id="9" creationId="{CD587028-32DA-2EDF-FB21-19FDC54F069E}"/>
          </ac:spMkLst>
        </pc:spChg>
        <pc:picChg chg="add mod">
          <ac:chgData name="Kaitlyn Malone" userId="S::kmalone8@gmu.edu::dbb09e88-1b7a-49a2-a1db-51b814723125" providerId="AD" clId="Web-{507EA599-DD84-424C-9008-A1100D577C90}" dt="2022-04-24T19:42:46.153" v="47" actId="1076"/>
          <ac:picMkLst>
            <pc:docMk/>
            <pc:sldMk cId="3985658463" sldId="329"/>
            <ac:picMk id="3" creationId="{B4EDC463-18E6-5674-35EF-7C81F01ECEB1}"/>
          </ac:picMkLst>
        </pc:picChg>
        <pc:picChg chg="mod">
          <ac:chgData name="Kaitlyn Malone" userId="S::kmalone8@gmu.edu::dbb09e88-1b7a-49a2-a1db-51b814723125" providerId="AD" clId="Web-{507EA599-DD84-424C-9008-A1100D577C90}" dt="2022-04-24T19:42:31.216" v="43" actId="1076"/>
          <ac:picMkLst>
            <pc:docMk/>
            <pc:sldMk cId="3985658463" sldId="329"/>
            <ac:picMk id="5" creationId="{2F6FD1B1-47BB-513E-A07B-E3ED9A64FFDC}"/>
          </ac:picMkLst>
        </pc:picChg>
      </pc:sldChg>
      <pc:sldChg chg="ord addCm delCm">
        <pc:chgData name="Kaitlyn Malone" userId="S::kmalone8@gmu.edu::dbb09e88-1b7a-49a2-a1db-51b814723125" providerId="AD" clId="Web-{507EA599-DD84-424C-9008-A1100D577C90}" dt="2022-04-24T21:59:22.428" v="542"/>
        <pc:sldMkLst>
          <pc:docMk/>
          <pc:sldMk cId="1092203083" sldId="330"/>
        </pc:sldMkLst>
      </pc:sldChg>
      <pc:sldChg chg="ord">
        <pc:chgData name="Kaitlyn Malone" userId="S::kmalone8@gmu.edu::dbb09e88-1b7a-49a2-a1db-51b814723125" providerId="AD" clId="Web-{507EA599-DD84-424C-9008-A1100D577C90}" dt="2022-04-24T22:10:05.981" v="545"/>
        <pc:sldMkLst>
          <pc:docMk/>
          <pc:sldMk cId="3866414149" sldId="331"/>
        </pc:sldMkLst>
      </pc:sldChg>
      <pc:sldChg chg="addSp delSp modSp new">
        <pc:chgData name="Kaitlyn Malone" userId="S::kmalone8@gmu.edu::dbb09e88-1b7a-49a2-a1db-51b814723125" providerId="AD" clId="Web-{507EA599-DD84-424C-9008-A1100D577C90}" dt="2022-04-24T22:11:59" v="548" actId="20577"/>
        <pc:sldMkLst>
          <pc:docMk/>
          <pc:sldMk cId="2766292120" sldId="338"/>
        </pc:sldMkLst>
        <pc:spChg chg="del">
          <ac:chgData name="Kaitlyn Malone" userId="S::kmalone8@gmu.edu::dbb09e88-1b7a-49a2-a1db-51b814723125" providerId="AD" clId="Web-{507EA599-DD84-424C-9008-A1100D577C90}" dt="2022-04-24T19:46:41.143" v="200"/>
          <ac:spMkLst>
            <pc:docMk/>
            <pc:sldMk cId="2766292120" sldId="338"/>
            <ac:spMk id="2" creationId="{664155B4-FFE1-F3EA-762D-6A3514EC9451}"/>
          </ac:spMkLst>
        </pc:spChg>
        <pc:spChg chg="mod">
          <ac:chgData name="Kaitlyn Malone" userId="S::kmalone8@gmu.edu::dbb09e88-1b7a-49a2-a1db-51b814723125" providerId="AD" clId="Web-{507EA599-DD84-424C-9008-A1100D577C90}" dt="2022-04-24T22:11:59" v="548" actId="20577"/>
          <ac:spMkLst>
            <pc:docMk/>
            <pc:sldMk cId="2766292120" sldId="338"/>
            <ac:spMk id="3" creationId="{88387540-EA14-C24B-D3DE-0C3C11E71442}"/>
          </ac:spMkLst>
        </pc:spChg>
        <pc:spChg chg="add mod">
          <ac:chgData name="Kaitlyn Malone" userId="S::kmalone8@gmu.edu::dbb09e88-1b7a-49a2-a1db-51b814723125" providerId="AD" clId="Web-{507EA599-DD84-424C-9008-A1100D577C90}" dt="2022-04-24T19:46:47.222" v="219" actId="20577"/>
          <ac:spMkLst>
            <pc:docMk/>
            <pc:sldMk cId="2766292120" sldId="338"/>
            <ac:spMk id="5" creationId="{FC16523F-24BA-CFBB-E288-1423C2B8612C}"/>
          </ac:spMkLst>
        </pc:spChg>
        <pc:spChg chg="add del">
          <ac:chgData name="Kaitlyn Malone" userId="S::kmalone8@gmu.edu::dbb09e88-1b7a-49a2-a1db-51b814723125" providerId="AD" clId="Web-{507EA599-DD84-424C-9008-A1100D577C90}" dt="2022-04-24T19:51:03.637" v="483"/>
          <ac:spMkLst>
            <pc:docMk/>
            <pc:sldMk cId="2766292120" sldId="338"/>
            <ac:spMk id="6" creationId="{962F9B73-D54A-BFEE-8EBC-52AED1B76467}"/>
          </ac:spMkLst>
        </pc:spChg>
        <pc:spChg chg="add del">
          <ac:chgData name="Kaitlyn Malone" userId="S::kmalone8@gmu.edu::dbb09e88-1b7a-49a2-a1db-51b814723125" providerId="AD" clId="Web-{507EA599-DD84-424C-9008-A1100D577C90}" dt="2022-04-24T19:51:02.856" v="482"/>
          <ac:spMkLst>
            <pc:docMk/>
            <pc:sldMk cId="2766292120" sldId="338"/>
            <ac:spMk id="7" creationId="{92FABD9D-C132-5AD3-C4BB-3F15E7FEAED2}"/>
          </ac:spMkLst>
        </pc:spChg>
        <pc:spChg chg="add del">
          <ac:chgData name="Kaitlyn Malone" userId="S::kmalone8@gmu.edu::dbb09e88-1b7a-49a2-a1db-51b814723125" providerId="AD" clId="Web-{507EA599-DD84-424C-9008-A1100D577C90}" dt="2022-04-24T19:51:18.794" v="485"/>
          <ac:spMkLst>
            <pc:docMk/>
            <pc:sldMk cId="2766292120" sldId="338"/>
            <ac:spMk id="8" creationId="{43C237B6-4F1E-26CA-1110-F8110C1D493D}"/>
          </ac:spMkLst>
        </pc:spChg>
        <pc:spChg chg="add mod">
          <ac:chgData name="Kaitlyn Malone" userId="S::kmalone8@gmu.edu::dbb09e88-1b7a-49a2-a1db-51b814723125" providerId="AD" clId="Web-{507EA599-DD84-424C-9008-A1100D577C90}" dt="2022-04-24T19:52:29.405" v="535" actId="1076"/>
          <ac:spMkLst>
            <pc:docMk/>
            <pc:sldMk cId="2766292120" sldId="338"/>
            <ac:spMk id="10" creationId="{58D5DA9D-030B-CA1F-87DA-C387B8A00B29}"/>
          </ac:spMkLst>
        </pc:spChg>
        <pc:picChg chg="add mod">
          <ac:chgData name="Kaitlyn Malone" userId="S::kmalone8@gmu.edu::dbb09e88-1b7a-49a2-a1db-51b814723125" providerId="AD" clId="Web-{507EA599-DD84-424C-9008-A1100D577C90}" dt="2022-04-24T19:52:29.436" v="536" actId="1076"/>
          <ac:picMkLst>
            <pc:docMk/>
            <pc:sldMk cId="2766292120" sldId="338"/>
            <ac:picMk id="12" creationId="{E3176B71-B6BC-E91D-E2C3-2CDBD4120E2F}"/>
          </ac:picMkLst>
        </pc:picChg>
      </pc:sldChg>
      <pc:sldChg chg="addSp delSp modSp">
        <pc:chgData name="Kaitlyn Malone" userId="S::kmalone8@gmu.edu::dbb09e88-1b7a-49a2-a1db-51b814723125" providerId="AD" clId="Web-{507EA599-DD84-424C-9008-A1100D577C90}" dt="2022-04-24T19:26:53.182" v="34" actId="20577"/>
        <pc:sldMkLst>
          <pc:docMk/>
          <pc:sldMk cId="3937947788" sldId="338"/>
        </pc:sldMkLst>
        <pc:spChg chg="del">
          <ac:chgData name="Kaitlyn Malone" userId="S::kmalone8@gmu.edu::dbb09e88-1b7a-49a2-a1db-51b814723125" providerId="AD" clId="Web-{507EA599-DD84-424C-9008-A1100D577C90}" dt="2022-04-24T19:26:45.572" v="13"/>
          <ac:spMkLst>
            <pc:docMk/>
            <pc:sldMk cId="3937947788" sldId="338"/>
            <ac:spMk id="2" creationId="{50325396-5268-306F-057C-F17CEF708A00}"/>
          </ac:spMkLst>
        </pc:spChg>
        <pc:spChg chg="add del mod">
          <ac:chgData name="Kaitlyn Malone" userId="S::kmalone8@gmu.edu::dbb09e88-1b7a-49a2-a1db-51b814723125" providerId="AD" clId="Web-{507EA599-DD84-424C-9008-A1100D577C90}" dt="2022-04-24T19:26:47.947" v="15"/>
          <ac:spMkLst>
            <pc:docMk/>
            <pc:sldMk cId="3937947788" sldId="338"/>
            <ac:spMk id="5" creationId="{1629248E-4909-FA07-BF24-15CC42CF397E}"/>
          </ac:spMkLst>
        </pc:spChg>
        <pc:spChg chg="add mod">
          <ac:chgData name="Kaitlyn Malone" userId="S::kmalone8@gmu.edu::dbb09e88-1b7a-49a2-a1db-51b814723125" providerId="AD" clId="Web-{507EA599-DD84-424C-9008-A1100D577C90}" dt="2022-04-24T19:26:53.182" v="34" actId="20577"/>
          <ac:spMkLst>
            <pc:docMk/>
            <pc:sldMk cId="3937947788" sldId="338"/>
            <ac:spMk id="7" creationId="{4C3BF727-EFA8-13F6-6390-466067A926B7}"/>
          </ac:spMkLst>
        </pc:spChg>
      </pc:sldChg>
      <pc:sldChg chg="modSp">
        <pc:chgData name="Kaitlyn Malone" userId="S::kmalone8@gmu.edu::dbb09e88-1b7a-49a2-a1db-51b814723125" providerId="AD" clId="Web-{507EA599-DD84-424C-9008-A1100D577C90}" dt="2022-04-24T19:26:27.400" v="12" actId="20577"/>
        <pc:sldMkLst>
          <pc:docMk/>
          <pc:sldMk cId="496942329" sldId="340"/>
        </pc:sldMkLst>
        <pc:spChg chg="mod">
          <ac:chgData name="Kaitlyn Malone" userId="S::kmalone8@gmu.edu::dbb09e88-1b7a-49a2-a1db-51b814723125" providerId="AD" clId="Web-{507EA599-DD84-424C-9008-A1100D577C90}" dt="2022-04-24T19:26:27.400" v="12" actId="20577"/>
          <ac:spMkLst>
            <pc:docMk/>
            <pc:sldMk cId="496942329" sldId="340"/>
            <ac:spMk id="18" creationId="{C227140C-7906-690A-CA39-FD614F0AED91}"/>
          </ac:spMkLst>
        </pc:spChg>
      </pc:sldChg>
    </pc:docChg>
  </pc:docChgLst>
  <pc:docChgLst>
    <pc:chgData name="Kaitlyn Malone" userId="S::kmalone8@gmu.edu::dbb09e88-1b7a-49a2-a1db-51b814723125" providerId="AD" clId="Web-{71B7818F-33F4-4FFB-BE30-8F3D4DC4DD03}"/>
    <pc:docChg chg="delSld modSld">
      <pc:chgData name="Kaitlyn Malone" userId="S::kmalone8@gmu.edu::dbb09e88-1b7a-49a2-a1db-51b814723125" providerId="AD" clId="Web-{71B7818F-33F4-4FFB-BE30-8F3D4DC4DD03}" dt="2022-04-24T17:27:43.947" v="80" actId="20577"/>
      <pc:docMkLst>
        <pc:docMk/>
      </pc:docMkLst>
      <pc:sldChg chg="modSp">
        <pc:chgData name="Kaitlyn Malone" userId="S::kmalone8@gmu.edu::dbb09e88-1b7a-49a2-a1db-51b814723125" providerId="AD" clId="Web-{71B7818F-33F4-4FFB-BE30-8F3D4DC4DD03}" dt="2022-04-24T17:27:43.947" v="80" actId="20577"/>
        <pc:sldMkLst>
          <pc:docMk/>
          <pc:sldMk cId="908466436" sldId="303"/>
        </pc:sldMkLst>
        <pc:spChg chg="mod">
          <ac:chgData name="Kaitlyn Malone" userId="S::kmalone8@gmu.edu::dbb09e88-1b7a-49a2-a1db-51b814723125" providerId="AD" clId="Web-{71B7818F-33F4-4FFB-BE30-8F3D4DC4DD03}" dt="2022-04-24T17:27:43.947" v="80" actId="20577"/>
          <ac:spMkLst>
            <pc:docMk/>
            <pc:sldMk cId="908466436" sldId="303"/>
            <ac:spMk id="3" creationId="{51B79955-A30B-4265-B02F-5E0B6CEDC705}"/>
          </ac:spMkLst>
        </pc:spChg>
      </pc:sldChg>
      <pc:sldChg chg="delSp modSp del">
        <pc:chgData name="Kaitlyn Malone" userId="S::kmalone8@gmu.edu::dbb09e88-1b7a-49a2-a1db-51b814723125" providerId="AD" clId="Web-{71B7818F-33F4-4FFB-BE30-8F3D4DC4DD03}" dt="2022-04-24T17:25:14.397" v="58"/>
        <pc:sldMkLst>
          <pc:docMk/>
          <pc:sldMk cId="1517783059" sldId="312"/>
        </pc:sldMkLst>
        <pc:spChg chg="del">
          <ac:chgData name="Kaitlyn Malone" userId="S::kmalone8@gmu.edu::dbb09e88-1b7a-49a2-a1db-51b814723125" providerId="AD" clId="Web-{71B7818F-33F4-4FFB-BE30-8F3D4DC4DD03}" dt="2022-04-24T17:16:27.728" v="12"/>
          <ac:spMkLst>
            <pc:docMk/>
            <pc:sldMk cId="1517783059" sldId="312"/>
            <ac:spMk id="16" creationId="{AAA5E575-3855-D5C9-3ACF-F330CD792037}"/>
          </ac:spMkLst>
        </pc:spChg>
        <pc:spChg chg="del">
          <ac:chgData name="Kaitlyn Malone" userId="S::kmalone8@gmu.edu::dbb09e88-1b7a-49a2-a1db-51b814723125" providerId="AD" clId="Web-{71B7818F-33F4-4FFB-BE30-8F3D4DC4DD03}" dt="2022-04-24T17:16:27.728" v="11"/>
          <ac:spMkLst>
            <pc:docMk/>
            <pc:sldMk cId="1517783059" sldId="312"/>
            <ac:spMk id="18" creationId="{69EB2792-4E47-CE99-5998-96277A29A0C2}"/>
          </ac:spMkLst>
        </pc:spChg>
        <pc:spChg chg="del">
          <ac:chgData name="Kaitlyn Malone" userId="S::kmalone8@gmu.edu::dbb09e88-1b7a-49a2-a1db-51b814723125" providerId="AD" clId="Web-{71B7818F-33F4-4FFB-BE30-8F3D4DC4DD03}" dt="2022-04-24T17:16:27.728" v="10"/>
          <ac:spMkLst>
            <pc:docMk/>
            <pc:sldMk cId="1517783059" sldId="312"/>
            <ac:spMk id="20" creationId="{2E2BF568-5FAB-2C55-CF66-3EB583C7EAC7}"/>
          </ac:spMkLst>
        </pc:spChg>
        <pc:spChg chg="del">
          <ac:chgData name="Kaitlyn Malone" userId="S::kmalone8@gmu.edu::dbb09e88-1b7a-49a2-a1db-51b814723125" providerId="AD" clId="Web-{71B7818F-33F4-4FFB-BE30-8F3D4DC4DD03}" dt="2022-04-24T17:16:27.728" v="9"/>
          <ac:spMkLst>
            <pc:docMk/>
            <pc:sldMk cId="1517783059" sldId="312"/>
            <ac:spMk id="22" creationId="{BD01F868-F817-F1BE-E878-C859098F56A3}"/>
          </ac:spMkLst>
        </pc:spChg>
        <pc:spChg chg="mod">
          <ac:chgData name="Kaitlyn Malone" userId="S::kmalone8@gmu.edu::dbb09e88-1b7a-49a2-a1db-51b814723125" providerId="AD" clId="Web-{71B7818F-33F4-4FFB-BE30-8F3D4DC4DD03}" dt="2022-04-24T17:24:31.927" v="49"/>
          <ac:spMkLst>
            <pc:docMk/>
            <pc:sldMk cId="1517783059" sldId="312"/>
            <ac:spMk id="34" creationId="{09820A3B-DA42-8318-C200-B03CF1E7DCEA}"/>
          </ac:spMkLst>
        </pc:spChg>
        <pc:spChg chg="mod">
          <ac:chgData name="Kaitlyn Malone" userId="S::kmalone8@gmu.edu::dbb09e88-1b7a-49a2-a1db-51b814723125" providerId="AD" clId="Web-{71B7818F-33F4-4FFB-BE30-8F3D4DC4DD03}" dt="2022-04-24T17:24:14.067" v="46"/>
          <ac:spMkLst>
            <pc:docMk/>
            <pc:sldMk cId="1517783059" sldId="312"/>
            <ac:spMk id="36" creationId="{F3D9F628-0AED-AB5A-37F5-594C0E7EAE3C}"/>
          </ac:spMkLst>
        </pc:spChg>
      </pc:sldChg>
      <pc:sldChg chg="delSp modSp">
        <pc:chgData name="Kaitlyn Malone" userId="S::kmalone8@gmu.edu::dbb09e88-1b7a-49a2-a1db-51b814723125" providerId="AD" clId="Web-{71B7818F-33F4-4FFB-BE30-8F3D4DC4DD03}" dt="2022-04-24T17:16:31.384" v="16"/>
        <pc:sldMkLst>
          <pc:docMk/>
          <pc:sldMk cId="2771286036" sldId="313"/>
        </pc:sldMkLst>
        <pc:spChg chg="del">
          <ac:chgData name="Kaitlyn Malone" userId="S::kmalone8@gmu.edu::dbb09e88-1b7a-49a2-a1db-51b814723125" providerId="AD" clId="Web-{71B7818F-33F4-4FFB-BE30-8F3D4DC4DD03}" dt="2022-04-24T17:16:31.384" v="16"/>
          <ac:spMkLst>
            <pc:docMk/>
            <pc:sldMk cId="2771286036" sldId="313"/>
            <ac:spMk id="6" creationId="{0C623252-11B4-6E96-036D-1638B2B8787C}"/>
          </ac:spMkLst>
        </pc:spChg>
        <pc:spChg chg="del">
          <ac:chgData name="Kaitlyn Malone" userId="S::kmalone8@gmu.edu::dbb09e88-1b7a-49a2-a1db-51b814723125" providerId="AD" clId="Web-{71B7818F-33F4-4FFB-BE30-8F3D4DC4DD03}" dt="2022-04-24T17:16:31.384" v="15"/>
          <ac:spMkLst>
            <pc:docMk/>
            <pc:sldMk cId="2771286036" sldId="313"/>
            <ac:spMk id="8" creationId="{E9D67E39-D24F-2117-27CE-BE11998ECCCC}"/>
          </ac:spMkLst>
        </pc:spChg>
        <pc:spChg chg="del">
          <ac:chgData name="Kaitlyn Malone" userId="S::kmalone8@gmu.edu::dbb09e88-1b7a-49a2-a1db-51b814723125" providerId="AD" clId="Web-{71B7818F-33F4-4FFB-BE30-8F3D4DC4DD03}" dt="2022-04-24T17:16:31.384" v="14"/>
          <ac:spMkLst>
            <pc:docMk/>
            <pc:sldMk cId="2771286036" sldId="313"/>
            <ac:spMk id="10" creationId="{253C27F0-4F6F-4FB7-39FD-A9FC6D31AEAB}"/>
          </ac:spMkLst>
        </pc:spChg>
        <pc:spChg chg="del">
          <ac:chgData name="Kaitlyn Malone" userId="S::kmalone8@gmu.edu::dbb09e88-1b7a-49a2-a1db-51b814723125" providerId="AD" clId="Web-{71B7818F-33F4-4FFB-BE30-8F3D4DC4DD03}" dt="2022-04-24T17:16:31.384" v="13"/>
          <ac:spMkLst>
            <pc:docMk/>
            <pc:sldMk cId="2771286036" sldId="313"/>
            <ac:spMk id="12" creationId="{D7A318C4-6AD9-383A-A9AC-DD17D34D89BE}"/>
          </ac:spMkLst>
        </pc:spChg>
        <pc:spChg chg="mod">
          <ac:chgData name="Kaitlyn Malone" userId="S::kmalone8@gmu.edu::dbb09e88-1b7a-49a2-a1db-51b814723125" providerId="AD" clId="Web-{71B7818F-33F4-4FFB-BE30-8F3D4DC4DD03}" dt="2022-04-24T17:15:43.726" v="1"/>
          <ac:spMkLst>
            <pc:docMk/>
            <pc:sldMk cId="2771286036" sldId="313"/>
            <ac:spMk id="20" creationId="{08ACD167-F5D6-796B-07C8-76DF86B0D614}"/>
          </ac:spMkLst>
        </pc:spChg>
      </pc:sldChg>
      <pc:sldChg chg="modSp">
        <pc:chgData name="Kaitlyn Malone" userId="S::kmalone8@gmu.edu::dbb09e88-1b7a-49a2-a1db-51b814723125" providerId="AD" clId="Web-{71B7818F-33F4-4FFB-BE30-8F3D4DC4DD03}" dt="2022-04-24T17:16:11.446" v="8"/>
        <pc:sldMkLst>
          <pc:docMk/>
          <pc:sldMk cId="663251560" sldId="314"/>
        </pc:sldMkLst>
        <pc:spChg chg="mod">
          <ac:chgData name="Kaitlyn Malone" userId="S::kmalone8@gmu.edu::dbb09e88-1b7a-49a2-a1db-51b814723125" providerId="AD" clId="Web-{71B7818F-33F4-4FFB-BE30-8F3D4DC4DD03}" dt="2022-04-24T17:16:11.446" v="8"/>
          <ac:spMkLst>
            <pc:docMk/>
            <pc:sldMk cId="663251560" sldId="314"/>
            <ac:spMk id="18" creationId="{F6544934-C854-49CB-75D0-28E581A81CDB}"/>
          </ac:spMkLst>
        </pc:spChg>
        <pc:spChg chg="mod">
          <ac:chgData name="Kaitlyn Malone" userId="S::kmalone8@gmu.edu::dbb09e88-1b7a-49a2-a1db-51b814723125" providerId="AD" clId="Web-{71B7818F-33F4-4FFB-BE30-8F3D4DC4DD03}" dt="2022-04-24T17:16:01.899" v="6"/>
          <ac:spMkLst>
            <pc:docMk/>
            <pc:sldMk cId="663251560" sldId="314"/>
            <ac:spMk id="24" creationId="{B03F7F7E-F2C6-1CDC-CCC0-8D7E54914BAB}"/>
          </ac:spMkLst>
        </pc:spChg>
      </pc:sldChg>
      <pc:sldChg chg="addSp delSp modSp">
        <pc:chgData name="Kaitlyn Malone" userId="S::kmalone8@gmu.edu::dbb09e88-1b7a-49a2-a1db-51b814723125" providerId="AD" clId="Web-{71B7818F-33F4-4FFB-BE30-8F3D4DC4DD03}" dt="2022-04-24T17:26:36.070" v="69" actId="20577"/>
        <pc:sldMkLst>
          <pc:docMk/>
          <pc:sldMk cId="1729238562" sldId="324"/>
        </pc:sldMkLst>
        <pc:spChg chg="add">
          <ac:chgData name="Kaitlyn Malone" userId="S::kmalone8@gmu.edu::dbb09e88-1b7a-49a2-a1db-51b814723125" providerId="AD" clId="Web-{71B7818F-33F4-4FFB-BE30-8F3D4DC4DD03}" dt="2022-04-24T17:16:50.244" v="17"/>
          <ac:spMkLst>
            <pc:docMk/>
            <pc:sldMk cId="1729238562" sldId="324"/>
            <ac:spMk id="2" creationId="{B14991C0-0017-781C-4150-4BF73F4CB52B}"/>
          </ac:spMkLst>
        </pc:spChg>
        <pc:spChg chg="add">
          <ac:chgData name="Kaitlyn Malone" userId="S::kmalone8@gmu.edu::dbb09e88-1b7a-49a2-a1db-51b814723125" providerId="AD" clId="Web-{71B7818F-33F4-4FFB-BE30-8F3D4DC4DD03}" dt="2022-04-24T17:16:50.259" v="18"/>
          <ac:spMkLst>
            <pc:docMk/>
            <pc:sldMk cId="1729238562" sldId="324"/>
            <ac:spMk id="3" creationId="{8B545771-25D8-5238-C8C5-53751ABE3619}"/>
          </ac:spMkLst>
        </pc:spChg>
        <pc:spChg chg="add">
          <ac:chgData name="Kaitlyn Malone" userId="S::kmalone8@gmu.edu::dbb09e88-1b7a-49a2-a1db-51b814723125" providerId="AD" clId="Web-{71B7818F-33F4-4FFB-BE30-8F3D4DC4DD03}" dt="2022-04-24T17:16:50.275" v="19"/>
          <ac:spMkLst>
            <pc:docMk/>
            <pc:sldMk cId="1729238562" sldId="324"/>
            <ac:spMk id="5" creationId="{3FC42EFF-A140-6EE8-8BD2-4F202074F05B}"/>
          </ac:spMkLst>
        </pc:spChg>
        <pc:spChg chg="del">
          <ac:chgData name="Kaitlyn Malone" userId="S::kmalone8@gmu.edu::dbb09e88-1b7a-49a2-a1db-51b814723125" providerId="AD" clId="Web-{71B7818F-33F4-4FFB-BE30-8F3D4DC4DD03}" dt="2022-04-24T17:16:58.322" v="24"/>
          <ac:spMkLst>
            <pc:docMk/>
            <pc:sldMk cId="1729238562" sldId="324"/>
            <ac:spMk id="6" creationId="{01491E61-0EDF-7AE1-EF92-F9982ADA159C}"/>
          </ac:spMkLst>
        </pc:spChg>
        <pc:spChg chg="mod">
          <ac:chgData name="Kaitlyn Malone" userId="S::kmalone8@gmu.edu::dbb09e88-1b7a-49a2-a1db-51b814723125" providerId="AD" clId="Web-{71B7818F-33F4-4FFB-BE30-8F3D4DC4DD03}" dt="2022-04-24T17:26:36.070" v="69" actId="20577"/>
          <ac:spMkLst>
            <pc:docMk/>
            <pc:sldMk cId="1729238562" sldId="324"/>
            <ac:spMk id="8" creationId="{32325F5C-CDDE-EDC6-901A-C2CD57CDDFFE}"/>
          </ac:spMkLst>
        </pc:spChg>
        <pc:spChg chg="add del">
          <ac:chgData name="Kaitlyn Malone" userId="S::kmalone8@gmu.edu::dbb09e88-1b7a-49a2-a1db-51b814723125" providerId="AD" clId="Web-{71B7818F-33F4-4FFB-BE30-8F3D4DC4DD03}" dt="2022-04-24T17:16:55.463" v="21"/>
          <ac:spMkLst>
            <pc:docMk/>
            <pc:sldMk cId="1729238562" sldId="324"/>
            <ac:spMk id="11" creationId="{AA867A17-357C-84F3-9C1F-87C9DDB4807B}"/>
          </ac:spMkLst>
        </pc:spChg>
        <pc:spChg chg="del">
          <ac:chgData name="Kaitlyn Malone" userId="S::kmalone8@gmu.edu::dbb09e88-1b7a-49a2-a1db-51b814723125" providerId="AD" clId="Web-{71B7818F-33F4-4FFB-BE30-8F3D4DC4DD03}" dt="2022-04-24T17:16:58.322" v="23"/>
          <ac:spMkLst>
            <pc:docMk/>
            <pc:sldMk cId="1729238562" sldId="324"/>
            <ac:spMk id="12" creationId="{952715A8-6EFF-88C0-8D64-3F285721DC01}"/>
          </ac:spMkLst>
        </pc:spChg>
        <pc:spChg chg="del">
          <ac:chgData name="Kaitlyn Malone" userId="S::kmalone8@gmu.edu::dbb09e88-1b7a-49a2-a1db-51b814723125" providerId="AD" clId="Web-{71B7818F-33F4-4FFB-BE30-8F3D4DC4DD03}" dt="2022-04-24T17:16:58.322" v="22"/>
          <ac:spMkLst>
            <pc:docMk/>
            <pc:sldMk cId="1729238562" sldId="324"/>
            <ac:spMk id="14" creationId="{033EF0FB-E1D7-FFE3-FAA4-0220AA9D4D72}"/>
          </ac:spMkLst>
        </pc:spChg>
        <pc:spChg chg="add del">
          <ac:chgData name="Kaitlyn Malone" userId="S::kmalone8@gmu.edu::dbb09e88-1b7a-49a2-a1db-51b814723125" providerId="AD" clId="Web-{71B7818F-33F4-4FFB-BE30-8F3D4DC4DD03}" dt="2022-04-24T17:26:22.773" v="63"/>
          <ac:spMkLst>
            <pc:docMk/>
            <pc:sldMk cId="1729238562" sldId="324"/>
            <ac:spMk id="16" creationId="{E8380F28-0C5B-7D16-9783-DAB0C4BCB78D}"/>
          </ac:spMkLst>
        </pc:spChg>
      </pc:sldChg>
      <pc:sldChg chg="addSp delSp modSp">
        <pc:chgData name="Kaitlyn Malone" userId="S::kmalone8@gmu.edu::dbb09e88-1b7a-49a2-a1db-51b814723125" providerId="AD" clId="Web-{71B7818F-33F4-4FFB-BE30-8F3D4DC4DD03}" dt="2022-04-24T17:26:41.964" v="71" actId="20577"/>
        <pc:sldMkLst>
          <pc:docMk/>
          <pc:sldMk cId="691474590" sldId="325"/>
        </pc:sldMkLst>
        <pc:spChg chg="add">
          <ac:chgData name="Kaitlyn Malone" userId="S::kmalone8@gmu.edu::dbb09e88-1b7a-49a2-a1db-51b814723125" providerId="AD" clId="Web-{71B7818F-33F4-4FFB-BE30-8F3D4DC4DD03}" dt="2022-04-24T17:17:14.557" v="25"/>
          <ac:spMkLst>
            <pc:docMk/>
            <pc:sldMk cId="691474590" sldId="325"/>
            <ac:spMk id="2" creationId="{60F2185E-0E0B-A896-B29E-7D60BD7440FB}"/>
          </ac:spMkLst>
        </pc:spChg>
        <pc:spChg chg="del">
          <ac:chgData name="Kaitlyn Malone" userId="S::kmalone8@gmu.edu::dbb09e88-1b7a-49a2-a1db-51b814723125" providerId="AD" clId="Web-{71B7818F-33F4-4FFB-BE30-8F3D4DC4DD03}" dt="2022-04-24T17:17:20.620" v="30"/>
          <ac:spMkLst>
            <pc:docMk/>
            <pc:sldMk cId="691474590" sldId="325"/>
            <ac:spMk id="6" creationId="{01491E61-0EDF-7AE1-EF92-F9982ADA159C}"/>
          </ac:spMkLst>
        </pc:spChg>
        <pc:spChg chg="add">
          <ac:chgData name="Kaitlyn Malone" userId="S::kmalone8@gmu.edu::dbb09e88-1b7a-49a2-a1db-51b814723125" providerId="AD" clId="Web-{71B7818F-33F4-4FFB-BE30-8F3D4DC4DD03}" dt="2022-04-24T17:17:14.572" v="26"/>
          <ac:spMkLst>
            <pc:docMk/>
            <pc:sldMk cId="691474590" sldId="325"/>
            <ac:spMk id="7" creationId="{14E87DB8-2A81-3102-E970-9090EE35EFA8}"/>
          </ac:spMkLst>
        </pc:spChg>
        <pc:spChg chg="add">
          <ac:chgData name="Kaitlyn Malone" userId="S::kmalone8@gmu.edu::dbb09e88-1b7a-49a2-a1db-51b814723125" providerId="AD" clId="Web-{71B7818F-33F4-4FFB-BE30-8F3D4DC4DD03}" dt="2022-04-24T17:17:14.604" v="27"/>
          <ac:spMkLst>
            <pc:docMk/>
            <pc:sldMk cId="691474590" sldId="325"/>
            <ac:spMk id="8" creationId="{FACE1002-83A8-806A-8261-40A9C4BF4F9E}"/>
          </ac:spMkLst>
        </pc:spChg>
        <pc:spChg chg="mod">
          <ac:chgData name="Kaitlyn Malone" userId="S::kmalone8@gmu.edu::dbb09e88-1b7a-49a2-a1db-51b814723125" providerId="AD" clId="Web-{71B7818F-33F4-4FFB-BE30-8F3D4DC4DD03}" dt="2022-04-24T17:18:18.391" v="42" actId="1076"/>
          <ac:spMkLst>
            <pc:docMk/>
            <pc:sldMk cId="691474590" sldId="325"/>
            <ac:spMk id="10" creationId="{EBEA0E58-6ECD-DFA9-F90D-CDDA8B1FC30B}"/>
          </ac:spMkLst>
        </pc:spChg>
        <pc:spChg chg="mod">
          <ac:chgData name="Kaitlyn Malone" userId="S::kmalone8@gmu.edu::dbb09e88-1b7a-49a2-a1db-51b814723125" providerId="AD" clId="Web-{71B7818F-33F4-4FFB-BE30-8F3D4DC4DD03}" dt="2022-04-24T17:26:41.964" v="71" actId="20577"/>
          <ac:spMkLst>
            <pc:docMk/>
            <pc:sldMk cId="691474590" sldId="325"/>
            <ac:spMk id="11" creationId="{759A1F24-F87D-C204-9EFE-5A27FC1C9ED5}"/>
          </ac:spMkLst>
        </pc:spChg>
        <pc:spChg chg="del">
          <ac:chgData name="Kaitlyn Malone" userId="S::kmalone8@gmu.edu::dbb09e88-1b7a-49a2-a1db-51b814723125" providerId="AD" clId="Web-{71B7818F-33F4-4FFB-BE30-8F3D4DC4DD03}" dt="2022-04-24T17:17:20.620" v="29"/>
          <ac:spMkLst>
            <pc:docMk/>
            <pc:sldMk cId="691474590" sldId="325"/>
            <ac:spMk id="12" creationId="{952715A8-6EFF-88C0-8D64-3F285721DC01}"/>
          </ac:spMkLst>
        </pc:spChg>
        <pc:spChg chg="del">
          <ac:chgData name="Kaitlyn Malone" userId="S::kmalone8@gmu.edu::dbb09e88-1b7a-49a2-a1db-51b814723125" providerId="AD" clId="Web-{71B7818F-33F4-4FFB-BE30-8F3D4DC4DD03}" dt="2022-04-24T17:17:20.620" v="28"/>
          <ac:spMkLst>
            <pc:docMk/>
            <pc:sldMk cId="691474590" sldId="325"/>
            <ac:spMk id="14" creationId="{033EF0FB-E1D7-FFE3-FAA4-0220AA9D4D72}"/>
          </ac:spMkLst>
        </pc:spChg>
        <pc:picChg chg="mod">
          <ac:chgData name="Kaitlyn Malone" userId="S::kmalone8@gmu.edu::dbb09e88-1b7a-49a2-a1db-51b814723125" providerId="AD" clId="Web-{71B7818F-33F4-4FFB-BE30-8F3D4DC4DD03}" dt="2022-04-24T17:18:18.371" v="41" actId="1076"/>
          <ac:picMkLst>
            <pc:docMk/>
            <pc:sldMk cId="691474590" sldId="325"/>
            <ac:picMk id="3" creationId="{CC9B1C07-39D5-702C-F5B5-764E73773E7C}"/>
          </ac:picMkLst>
        </pc:picChg>
      </pc:sldChg>
      <pc:sldChg chg="addSp delSp modSp">
        <pc:chgData name="Kaitlyn Malone" userId="S::kmalone8@gmu.edu::dbb09e88-1b7a-49a2-a1db-51b814723125" providerId="AD" clId="Web-{71B7818F-33F4-4FFB-BE30-8F3D4DC4DD03}" dt="2022-04-24T17:27:01.477" v="76" actId="1076"/>
        <pc:sldMkLst>
          <pc:docMk/>
          <pc:sldMk cId="1633746212" sldId="326"/>
        </pc:sldMkLst>
        <pc:spChg chg="add">
          <ac:chgData name="Kaitlyn Malone" userId="S::kmalone8@gmu.edu::dbb09e88-1b7a-49a2-a1db-51b814723125" providerId="AD" clId="Web-{71B7818F-33F4-4FFB-BE30-8F3D4DC4DD03}" dt="2022-04-24T17:17:36.089" v="31"/>
          <ac:spMkLst>
            <pc:docMk/>
            <pc:sldMk cId="1633746212" sldId="326"/>
            <ac:spMk id="2" creationId="{57882821-B422-D9C7-D560-9144F9FF1977}"/>
          </ac:spMkLst>
        </pc:spChg>
        <pc:spChg chg="del">
          <ac:chgData name="Kaitlyn Malone" userId="S::kmalone8@gmu.edu::dbb09e88-1b7a-49a2-a1db-51b814723125" providerId="AD" clId="Web-{71B7818F-33F4-4FFB-BE30-8F3D4DC4DD03}" dt="2022-04-24T17:17:39.589" v="36"/>
          <ac:spMkLst>
            <pc:docMk/>
            <pc:sldMk cId="1633746212" sldId="326"/>
            <ac:spMk id="3" creationId="{E4EBDC84-3DC4-328E-7C1E-1B840DAC0DB1}"/>
          </ac:spMkLst>
        </pc:spChg>
        <pc:spChg chg="del">
          <ac:chgData name="Kaitlyn Malone" userId="S::kmalone8@gmu.edu::dbb09e88-1b7a-49a2-a1db-51b814723125" providerId="AD" clId="Web-{71B7818F-33F4-4FFB-BE30-8F3D4DC4DD03}" dt="2022-04-24T17:17:39.589" v="35"/>
          <ac:spMkLst>
            <pc:docMk/>
            <pc:sldMk cId="1633746212" sldId="326"/>
            <ac:spMk id="5" creationId="{3E07B321-2F3A-A0BD-A050-8B33214AFD8B}"/>
          </ac:spMkLst>
        </pc:spChg>
        <pc:spChg chg="add">
          <ac:chgData name="Kaitlyn Malone" userId="S::kmalone8@gmu.edu::dbb09e88-1b7a-49a2-a1db-51b814723125" providerId="AD" clId="Web-{71B7818F-33F4-4FFB-BE30-8F3D4DC4DD03}" dt="2022-04-24T17:17:36.104" v="32"/>
          <ac:spMkLst>
            <pc:docMk/>
            <pc:sldMk cId="1633746212" sldId="326"/>
            <ac:spMk id="6" creationId="{D7247E60-EE18-69A9-8F9F-A06D6111C384}"/>
          </ac:spMkLst>
        </pc:spChg>
        <pc:spChg chg="del">
          <ac:chgData name="Kaitlyn Malone" userId="S::kmalone8@gmu.edu::dbb09e88-1b7a-49a2-a1db-51b814723125" providerId="AD" clId="Web-{71B7818F-33F4-4FFB-BE30-8F3D4DC4DD03}" dt="2022-04-24T17:17:39.589" v="34"/>
          <ac:spMkLst>
            <pc:docMk/>
            <pc:sldMk cId="1633746212" sldId="326"/>
            <ac:spMk id="7" creationId="{10E275A6-ABB7-FDA3-2616-25C38CA4CB08}"/>
          </ac:spMkLst>
        </pc:spChg>
        <pc:spChg chg="add">
          <ac:chgData name="Kaitlyn Malone" userId="S::kmalone8@gmu.edu::dbb09e88-1b7a-49a2-a1db-51b814723125" providerId="AD" clId="Web-{71B7818F-33F4-4FFB-BE30-8F3D4DC4DD03}" dt="2022-04-24T17:17:36.120" v="33"/>
          <ac:spMkLst>
            <pc:docMk/>
            <pc:sldMk cId="1633746212" sldId="326"/>
            <ac:spMk id="8" creationId="{D9B66AED-3C69-3FE5-9EAB-DD003776DF0A}"/>
          </ac:spMkLst>
        </pc:spChg>
        <pc:spChg chg="mod">
          <ac:chgData name="Kaitlyn Malone" userId="S::kmalone8@gmu.edu::dbb09e88-1b7a-49a2-a1db-51b814723125" providerId="AD" clId="Web-{71B7818F-33F4-4FFB-BE30-8F3D4DC4DD03}" dt="2022-04-24T17:18:07.261" v="38" actId="1076"/>
          <ac:spMkLst>
            <pc:docMk/>
            <pc:sldMk cId="1633746212" sldId="326"/>
            <ac:spMk id="9" creationId="{77065029-8536-4FD1-9240-1781BF187A16}"/>
          </ac:spMkLst>
        </pc:spChg>
        <pc:spChg chg="mod">
          <ac:chgData name="Kaitlyn Malone" userId="S::kmalone8@gmu.edu::dbb09e88-1b7a-49a2-a1db-51b814723125" providerId="AD" clId="Web-{71B7818F-33F4-4FFB-BE30-8F3D4DC4DD03}" dt="2022-04-24T17:27:01.477" v="76" actId="1076"/>
          <ac:spMkLst>
            <pc:docMk/>
            <pc:sldMk cId="1633746212" sldId="326"/>
            <ac:spMk id="18" creationId="{C227140C-7906-690A-CA39-FD614F0AED91}"/>
          </ac:spMkLst>
        </pc:spChg>
        <pc:picChg chg="mod">
          <ac:chgData name="Kaitlyn Malone" userId="S::kmalone8@gmu.edu::dbb09e88-1b7a-49a2-a1db-51b814723125" providerId="AD" clId="Web-{71B7818F-33F4-4FFB-BE30-8F3D4DC4DD03}" dt="2022-04-24T17:18:07.308" v="39" actId="1076"/>
          <ac:picMkLst>
            <pc:docMk/>
            <pc:sldMk cId="1633746212" sldId="326"/>
            <ac:picMk id="12" creationId="{CB4A78BC-46E0-78BD-DAF3-72AFEBB88808}"/>
          </ac:picMkLst>
        </pc:picChg>
      </pc:sldChg>
      <pc:sldChg chg="addSp delSp modSp">
        <pc:chgData name="Kaitlyn Malone" userId="S::kmalone8@gmu.edu::dbb09e88-1b7a-49a2-a1db-51b814723125" providerId="AD" clId="Web-{71B7818F-33F4-4FFB-BE30-8F3D4DC4DD03}" dt="2022-04-24T17:25:06.349" v="57"/>
        <pc:sldMkLst>
          <pc:docMk/>
          <pc:sldMk cId="42730291" sldId="333"/>
        </pc:sldMkLst>
        <pc:spChg chg="del mod">
          <ac:chgData name="Kaitlyn Malone" userId="S::kmalone8@gmu.edu::dbb09e88-1b7a-49a2-a1db-51b814723125" providerId="AD" clId="Web-{71B7818F-33F4-4FFB-BE30-8F3D4DC4DD03}" dt="2022-04-24T17:24:54.724" v="55"/>
          <ac:spMkLst>
            <pc:docMk/>
            <pc:sldMk cId="42730291" sldId="333"/>
            <ac:spMk id="2" creationId="{D2D296D7-9369-2007-2708-9D9826BA089B}"/>
          </ac:spMkLst>
        </pc:spChg>
        <pc:spChg chg="add">
          <ac:chgData name="Kaitlyn Malone" userId="S::kmalone8@gmu.edu::dbb09e88-1b7a-49a2-a1db-51b814723125" providerId="AD" clId="Web-{71B7818F-33F4-4FFB-BE30-8F3D4DC4DD03}" dt="2022-04-24T17:24:39.177" v="50"/>
          <ac:spMkLst>
            <pc:docMk/>
            <pc:sldMk cId="42730291" sldId="333"/>
            <ac:spMk id="9" creationId="{22EB1FF6-CE73-8568-3CEA-41E3566E91D1}"/>
          </ac:spMkLst>
        </pc:spChg>
        <pc:spChg chg="add">
          <ac:chgData name="Kaitlyn Malone" userId="S::kmalone8@gmu.edu::dbb09e88-1b7a-49a2-a1db-51b814723125" providerId="AD" clId="Web-{71B7818F-33F4-4FFB-BE30-8F3D4DC4DD03}" dt="2022-04-24T17:24:39.208" v="51"/>
          <ac:spMkLst>
            <pc:docMk/>
            <pc:sldMk cId="42730291" sldId="333"/>
            <ac:spMk id="14" creationId="{76B23846-4642-1C96-7C1C-4231FD12FD24}"/>
          </ac:spMkLst>
        </pc:spChg>
        <pc:spChg chg="add">
          <ac:chgData name="Kaitlyn Malone" userId="S::kmalone8@gmu.edu::dbb09e88-1b7a-49a2-a1db-51b814723125" providerId="AD" clId="Web-{71B7818F-33F4-4FFB-BE30-8F3D4DC4DD03}" dt="2022-04-24T17:24:39.224" v="52"/>
          <ac:spMkLst>
            <pc:docMk/>
            <pc:sldMk cId="42730291" sldId="333"/>
            <ac:spMk id="16" creationId="{79D77430-EE5D-88A7-B512-9B34510A23AE}"/>
          </ac:spMkLst>
        </pc:spChg>
        <pc:spChg chg="add">
          <ac:chgData name="Kaitlyn Malone" userId="S::kmalone8@gmu.edu::dbb09e88-1b7a-49a2-a1db-51b814723125" providerId="AD" clId="Web-{71B7818F-33F4-4FFB-BE30-8F3D4DC4DD03}" dt="2022-04-24T17:24:39.255" v="53"/>
          <ac:spMkLst>
            <pc:docMk/>
            <pc:sldMk cId="42730291" sldId="333"/>
            <ac:spMk id="18" creationId="{0F2C5865-8D00-4536-6296-2E5504D9EF4A}"/>
          </ac:spMkLst>
        </pc:spChg>
        <pc:spChg chg="add del mod">
          <ac:chgData name="Kaitlyn Malone" userId="S::kmalone8@gmu.edu::dbb09e88-1b7a-49a2-a1db-51b814723125" providerId="AD" clId="Web-{71B7818F-33F4-4FFB-BE30-8F3D4DC4DD03}" dt="2022-04-24T17:25:06.349" v="57"/>
          <ac:spMkLst>
            <pc:docMk/>
            <pc:sldMk cId="42730291" sldId="333"/>
            <ac:spMk id="20" creationId="{83DA464F-697C-4ECB-2F22-B36799EE5365}"/>
          </ac:spMkLst>
        </pc:spChg>
        <pc:spChg chg="add">
          <ac:chgData name="Kaitlyn Malone" userId="S::kmalone8@gmu.edu::dbb09e88-1b7a-49a2-a1db-51b814723125" providerId="AD" clId="Web-{71B7818F-33F4-4FFB-BE30-8F3D4DC4DD03}" dt="2022-04-24T17:24:55.474" v="56"/>
          <ac:spMkLst>
            <pc:docMk/>
            <pc:sldMk cId="42730291" sldId="333"/>
            <ac:spMk id="22" creationId="{D7AD5915-B59A-7A98-B5B1-377E884B458F}"/>
          </ac:spMkLst>
        </pc:spChg>
      </pc:sldChg>
    </pc:docChg>
  </pc:docChgLst>
  <pc:docChgLst>
    <pc:chgData name="Jack W Raymond" userId="S::jraymon@gmu.edu::3eeb1546-111f-4a70-9527-9e3d8db8208f" providerId="AD" clId="Web-{A0F1807F-4F62-1FD4-77DF-E8A0CBAB1423}"/>
    <pc:docChg chg="addSld modSld">
      <pc:chgData name="Jack W Raymond" userId="S::jraymon@gmu.edu::3eeb1546-111f-4a70-9527-9e3d8db8208f" providerId="AD" clId="Web-{A0F1807F-4F62-1FD4-77DF-E8A0CBAB1423}" dt="2022-04-09T01:42:07.234" v="70" actId="20577"/>
      <pc:docMkLst>
        <pc:docMk/>
      </pc:docMkLst>
      <pc:sldChg chg="modSp">
        <pc:chgData name="Jack W Raymond" userId="S::jraymon@gmu.edu::3eeb1546-111f-4a70-9527-9e3d8db8208f" providerId="AD" clId="Web-{A0F1807F-4F62-1FD4-77DF-E8A0CBAB1423}" dt="2022-04-09T01:20:12.478" v="14" actId="20577"/>
        <pc:sldMkLst>
          <pc:docMk/>
          <pc:sldMk cId="2771286036" sldId="313"/>
        </pc:sldMkLst>
        <pc:spChg chg="mod">
          <ac:chgData name="Jack W Raymond" userId="S::jraymon@gmu.edu::3eeb1546-111f-4a70-9527-9e3d8db8208f" providerId="AD" clId="Web-{A0F1807F-4F62-1FD4-77DF-E8A0CBAB1423}" dt="2022-04-09T01:20:12.478" v="14" actId="20577"/>
          <ac:spMkLst>
            <pc:docMk/>
            <pc:sldMk cId="2771286036" sldId="313"/>
            <ac:spMk id="3" creationId="{826EC87A-A732-297A-31C3-DF818B63C728}"/>
          </ac:spMkLst>
        </pc:spChg>
      </pc:sldChg>
      <pc:sldChg chg="addSp delSp modSp add replId">
        <pc:chgData name="Jack W Raymond" userId="S::jraymon@gmu.edu::3eeb1546-111f-4a70-9527-9e3d8db8208f" providerId="AD" clId="Web-{A0F1807F-4F62-1FD4-77DF-E8A0CBAB1423}" dt="2022-04-09T01:42:07.234" v="70" actId="20577"/>
        <pc:sldMkLst>
          <pc:docMk/>
          <pc:sldMk cId="663251560" sldId="314"/>
        </pc:sldMkLst>
        <pc:spChg chg="mod">
          <ac:chgData name="Jack W Raymond" userId="S::jraymon@gmu.edu::3eeb1546-111f-4a70-9527-9e3d8db8208f" providerId="AD" clId="Web-{A0F1807F-4F62-1FD4-77DF-E8A0CBAB1423}" dt="2022-04-09T01:42:07.234" v="70" actId="20577"/>
          <ac:spMkLst>
            <pc:docMk/>
            <pc:sldMk cId="663251560" sldId="314"/>
            <ac:spMk id="3" creationId="{826EC87A-A732-297A-31C3-DF818B63C728}"/>
          </ac:spMkLst>
        </pc:spChg>
        <pc:spChg chg="del">
          <ac:chgData name="Jack W Raymond" userId="S::jraymon@gmu.edu::3eeb1546-111f-4a70-9527-9e3d8db8208f" providerId="AD" clId="Web-{A0F1807F-4F62-1FD4-77DF-E8A0CBAB1423}" dt="2022-04-09T01:21:32.074" v="21"/>
          <ac:spMkLst>
            <pc:docMk/>
            <pc:sldMk cId="663251560" sldId="314"/>
            <ac:spMk id="6" creationId="{0C623252-11B4-6E96-036D-1638B2B8787C}"/>
          </ac:spMkLst>
        </pc:spChg>
        <pc:spChg chg="mod">
          <ac:chgData name="Jack W Raymond" userId="S::jraymon@gmu.edu::3eeb1546-111f-4a70-9527-9e3d8db8208f" providerId="AD" clId="Web-{A0F1807F-4F62-1FD4-77DF-E8A0CBAB1423}" dt="2022-04-09T01:22:09.262" v="49" actId="20577"/>
          <ac:spMkLst>
            <pc:docMk/>
            <pc:sldMk cId="663251560" sldId="314"/>
            <ac:spMk id="10" creationId="{253C27F0-4F6F-4FB7-39FD-A9FC6D31AEAB}"/>
          </ac:spMkLst>
        </pc:spChg>
        <pc:spChg chg="add mod">
          <ac:chgData name="Jack W Raymond" userId="S::jraymon@gmu.edu::3eeb1546-111f-4a70-9527-9e3d8db8208f" providerId="AD" clId="Web-{A0F1807F-4F62-1FD4-77DF-E8A0CBAB1423}" dt="2022-04-09T01:21:52.308" v="24" actId="20577"/>
          <ac:spMkLst>
            <pc:docMk/>
            <pc:sldMk cId="663251560" sldId="314"/>
            <ac:spMk id="11" creationId="{852DD2CD-8275-E10B-1BBF-4B779A921873}"/>
          </ac:spMkLst>
        </pc:spChg>
        <pc:picChg chg="del">
          <ac:chgData name="Jack W Raymond" userId="S::jraymon@gmu.edu::3eeb1546-111f-4a70-9527-9e3d8db8208f" providerId="AD" clId="Web-{A0F1807F-4F62-1FD4-77DF-E8A0CBAB1423}" dt="2022-04-09T01:40:05.447" v="53"/>
          <ac:picMkLst>
            <pc:docMk/>
            <pc:sldMk cId="663251560" sldId="314"/>
            <ac:picMk id="5" creationId="{93D0995C-DD54-F482-B286-E284192F43D2}"/>
          </ac:picMkLst>
        </pc:picChg>
        <pc:picChg chg="add del mod">
          <ac:chgData name="Jack W Raymond" userId="S::jraymon@gmu.edu::3eeb1546-111f-4a70-9527-9e3d8db8208f" providerId="AD" clId="Web-{A0F1807F-4F62-1FD4-77DF-E8A0CBAB1423}" dt="2022-04-09T01:36:26.110" v="51"/>
          <ac:picMkLst>
            <pc:docMk/>
            <pc:sldMk cId="663251560" sldId="314"/>
            <ac:picMk id="7" creationId="{6887D512-B940-FD46-CEEE-AA42D383B50E}"/>
          </ac:picMkLst>
        </pc:picChg>
        <pc:picChg chg="add mod">
          <ac:chgData name="Jack W Raymond" userId="S::jraymon@gmu.edu::3eeb1546-111f-4a70-9527-9e3d8db8208f" providerId="AD" clId="Web-{A0F1807F-4F62-1FD4-77DF-E8A0CBAB1423}" dt="2022-04-09T01:40:57.151" v="63" actId="1076"/>
          <ac:picMkLst>
            <pc:docMk/>
            <pc:sldMk cId="663251560" sldId="314"/>
            <ac:picMk id="9" creationId="{A2AA3BDB-7871-CEFE-C027-61B16D326B86}"/>
          </ac:picMkLst>
        </pc:picChg>
      </pc:sldChg>
    </pc:docChg>
  </pc:docChgLst>
  <pc:docChgLst>
    <pc:chgData name="Kaitlyn Malone" userId="S::kmalone8@gmu.edu::dbb09e88-1b7a-49a2-a1db-51b814723125" providerId="AD" clId="Web-{9E734621-3BC3-436F-8DDF-802426D6E6BA}"/>
    <pc:docChg chg="delSld modSld">
      <pc:chgData name="Kaitlyn Malone" userId="S::kmalone8@gmu.edu::dbb09e88-1b7a-49a2-a1db-51b814723125" providerId="AD" clId="Web-{9E734621-3BC3-436F-8DDF-802426D6E6BA}" dt="2022-04-12T23:29:54.523" v="74" actId="20577"/>
      <pc:docMkLst>
        <pc:docMk/>
      </pc:docMkLst>
      <pc:sldChg chg="modSp">
        <pc:chgData name="Kaitlyn Malone" userId="S::kmalone8@gmu.edu::dbb09e88-1b7a-49a2-a1db-51b814723125" providerId="AD" clId="Web-{9E734621-3BC3-436F-8DDF-802426D6E6BA}" dt="2022-04-12T23:16:33.859" v="27" actId="20577"/>
        <pc:sldMkLst>
          <pc:docMk/>
          <pc:sldMk cId="4261618647" sldId="284"/>
        </pc:sldMkLst>
        <pc:spChg chg="mod">
          <ac:chgData name="Kaitlyn Malone" userId="S::kmalone8@gmu.edu::dbb09e88-1b7a-49a2-a1db-51b814723125" providerId="AD" clId="Web-{9E734621-3BC3-436F-8DDF-802426D6E6BA}" dt="2022-04-12T23:16:33.859" v="27" actId="20577"/>
          <ac:spMkLst>
            <pc:docMk/>
            <pc:sldMk cId="4261618647" sldId="284"/>
            <ac:spMk id="13" creationId="{23188F2A-E977-4FA5-AEE6-4780275F8CED}"/>
          </ac:spMkLst>
        </pc:spChg>
      </pc:sldChg>
      <pc:sldChg chg="modSp">
        <pc:chgData name="Kaitlyn Malone" userId="S::kmalone8@gmu.edu::dbb09e88-1b7a-49a2-a1db-51b814723125" providerId="AD" clId="Web-{9E734621-3BC3-436F-8DDF-802426D6E6BA}" dt="2022-04-12T23:29:54.523" v="74" actId="20577"/>
        <pc:sldMkLst>
          <pc:docMk/>
          <pc:sldMk cId="2213505757" sldId="289"/>
        </pc:sldMkLst>
        <pc:spChg chg="mod">
          <ac:chgData name="Kaitlyn Malone" userId="S::kmalone8@gmu.edu::dbb09e88-1b7a-49a2-a1db-51b814723125" providerId="AD" clId="Web-{9E734621-3BC3-436F-8DDF-802426D6E6BA}" dt="2022-04-12T23:29:54.523" v="74" actId="20577"/>
          <ac:spMkLst>
            <pc:docMk/>
            <pc:sldMk cId="2213505757" sldId="289"/>
            <ac:spMk id="7" creationId="{E214B41B-AFAF-4B57-AE2A-C6C4FD76F399}"/>
          </ac:spMkLst>
        </pc:spChg>
      </pc:sldChg>
      <pc:sldChg chg="del">
        <pc:chgData name="Kaitlyn Malone" userId="S::kmalone8@gmu.edu::dbb09e88-1b7a-49a2-a1db-51b814723125" providerId="AD" clId="Web-{9E734621-3BC3-436F-8DDF-802426D6E6BA}" dt="2022-04-12T23:15:03.606" v="0"/>
        <pc:sldMkLst>
          <pc:docMk/>
          <pc:sldMk cId="3752493792" sldId="298"/>
        </pc:sldMkLst>
      </pc:sldChg>
      <pc:sldChg chg="del">
        <pc:chgData name="Kaitlyn Malone" userId="S::kmalone8@gmu.edu::dbb09e88-1b7a-49a2-a1db-51b814723125" providerId="AD" clId="Web-{9E734621-3BC3-436F-8DDF-802426D6E6BA}" dt="2022-04-12T23:20:59.819" v="28"/>
        <pc:sldMkLst>
          <pc:docMk/>
          <pc:sldMk cId="2024368272" sldId="305"/>
        </pc:sldMkLst>
      </pc:sldChg>
      <pc:sldChg chg="modSp">
        <pc:chgData name="Kaitlyn Malone" userId="S::kmalone8@gmu.edu::dbb09e88-1b7a-49a2-a1db-51b814723125" providerId="AD" clId="Web-{9E734621-3BC3-436F-8DDF-802426D6E6BA}" dt="2022-04-12T23:22:41.791" v="42" actId="20577"/>
        <pc:sldMkLst>
          <pc:docMk/>
          <pc:sldMk cId="3191922199" sldId="306"/>
        </pc:sldMkLst>
        <pc:spChg chg="mod">
          <ac:chgData name="Kaitlyn Malone" userId="S::kmalone8@gmu.edu::dbb09e88-1b7a-49a2-a1db-51b814723125" providerId="AD" clId="Web-{9E734621-3BC3-436F-8DDF-802426D6E6BA}" dt="2022-04-12T23:22:41.791" v="42" actId="20577"/>
          <ac:spMkLst>
            <pc:docMk/>
            <pc:sldMk cId="3191922199" sldId="306"/>
            <ac:spMk id="3" creationId="{3CE3B232-BAD1-4F4A-329D-EC804045306B}"/>
          </ac:spMkLst>
        </pc:spChg>
      </pc:sldChg>
    </pc:docChg>
  </pc:docChgLst>
  <pc:docChgLst>
    <pc:chgData name="Jack W Raymond" userId="S::jraymon@gmu.edu::3eeb1546-111f-4a70-9527-9e3d8db8208f" providerId="AD" clId="Web-{D8DEF834-2856-CBDA-108F-BF276BC411AB}"/>
    <pc:docChg chg="addSld delSld modSld">
      <pc:chgData name="Jack W Raymond" userId="S::jraymon@gmu.edu::3eeb1546-111f-4a70-9527-9e3d8db8208f" providerId="AD" clId="Web-{D8DEF834-2856-CBDA-108F-BF276BC411AB}" dt="2022-04-24T16:59:18.200" v="91" actId="20577"/>
      <pc:docMkLst>
        <pc:docMk/>
      </pc:docMkLst>
      <pc:sldChg chg="modSp">
        <pc:chgData name="Jack W Raymond" userId="S::jraymon@gmu.edu::3eeb1546-111f-4a70-9527-9e3d8db8208f" providerId="AD" clId="Web-{D8DEF834-2856-CBDA-108F-BF276BC411AB}" dt="2022-04-24T16:55:05.834" v="84"/>
        <pc:sldMkLst>
          <pc:docMk/>
          <pc:sldMk cId="4269605776" sldId="273"/>
        </pc:sldMkLst>
        <pc:graphicFrameChg chg="mod modGraphic">
          <ac:chgData name="Jack W Raymond" userId="S::jraymon@gmu.edu::3eeb1546-111f-4a70-9527-9e3d8db8208f" providerId="AD" clId="Web-{D8DEF834-2856-CBDA-108F-BF276BC411AB}" dt="2022-04-24T16:55:05.834" v="84"/>
          <ac:graphicFrameMkLst>
            <pc:docMk/>
            <pc:sldMk cId="4269605776" sldId="273"/>
            <ac:graphicFrameMk id="13" creationId="{B67BEE27-BA99-9941-B342-10EBA1D31A91}"/>
          </ac:graphicFrameMkLst>
        </pc:graphicFrameChg>
      </pc:sldChg>
      <pc:sldChg chg="addSp delSp modSp">
        <pc:chgData name="Jack W Raymond" userId="S::jraymon@gmu.edu::3eeb1546-111f-4a70-9527-9e3d8db8208f" providerId="AD" clId="Web-{D8DEF834-2856-CBDA-108F-BF276BC411AB}" dt="2022-04-24T16:45:43.086" v="16" actId="1076"/>
        <pc:sldMkLst>
          <pc:docMk/>
          <pc:sldMk cId="895862985" sldId="274"/>
        </pc:sldMkLst>
        <pc:spChg chg="mod">
          <ac:chgData name="Jack W Raymond" userId="S::jraymon@gmu.edu::3eeb1546-111f-4a70-9527-9e3d8db8208f" providerId="AD" clId="Web-{D8DEF834-2856-CBDA-108F-BF276BC411AB}" dt="2022-04-24T16:45:43.086" v="16" actId="1076"/>
          <ac:spMkLst>
            <pc:docMk/>
            <pc:sldMk cId="895862985" sldId="274"/>
            <ac:spMk id="2" creationId="{F890E452-C255-874D-B8C0-EE0D686A002C}"/>
          </ac:spMkLst>
        </pc:spChg>
        <pc:spChg chg="add del mod">
          <ac:chgData name="Jack W Raymond" userId="S::jraymon@gmu.edu::3eeb1546-111f-4a70-9527-9e3d8db8208f" providerId="AD" clId="Web-{D8DEF834-2856-CBDA-108F-BF276BC411AB}" dt="2022-04-24T16:44:51.944" v="13"/>
          <ac:spMkLst>
            <pc:docMk/>
            <pc:sldMk cId="895862985" sldId="274"/>
            <ac:spMk id="3" creationId="{D8B2835D-21E6-5447-AE41-C6081359CA07}"/>
          </ac:spMkLst>
        </pc:spChg>
        <pc:spChg chg="add mod">
          <ac:chgData name="Jack W Raymond" userId="S::jraymon@gmu.edu::3eeb1546-111f-4a70-9527-9e3d8db8208f" providerId="AD" clId="Web-{D8DEF834-2856-CBDA-108F-BF276BC411AB}" dt="2022-04-24T16:45:31.241" v="15" actId="1076"/>
          <ac:spMkLst>
            <pc:docMk/>
            <pc:sldMk cId="895862985" sldId="274"/>
            <ac:spMk id="4" creationId="{3577863C-3819-8DF8-A00C-0B43765A5D16}"/>
          </ac:spMkLst>
        </pc:spChg>
      </pc:sldChg>
      <pc:sldChg chg="del">
        <pc:chgData name="Jack W Raymond" userId="S::jraymon@gmu.edu::3eeb1546-111f-4a70-9527-9e3d8db8208f" providerId="AD" clId="Web-{D8DEF834-2856-CBDA-108F-BF276BC411AB}" dt="2022-04-24T16:43:16.410" v="1"/>
        <pc:sldMkLst>
          <pc:docMk/>
          <pc:sldMk cId="2213505757" sldId="289"/>
        </pc:sldMkLst>
      </pc:sldChg>
      <pc:sldChg chg="modSp">
        <pc:chgData name="Jack W Raymond" userId="S::jraymon@gmu.edu::3eeb1546-111f-4a70-9527-9e3d8db8208f" providerId="AD" clId="Web-{D8DEF834-2856-CBDA-108F-BF276BC411AB}" dt="2022-04-24T16:59:18.200" v="91" actId="20577"/>
        <pc:sldMkLst>
          <pc:docMk/>
          <pc:sldMk cId="1250802702" sldId="307"/>
        </pc:sldMkLst>
        <pc:spChg chg="mod">
          <ac:chgData name="Jack W Raymond" userId="S::jraymon@gmu.edu::3eeb1546-111f-4a70-9527-9e3d8db8208f" providerId="AD" clId="Web-{D8DEF834-2856-CBDA-108F-BF276BC411AB}" dt="2022-04-24T16:59:18.200" v="91" actId="20577"/>
          <ac:spMkLst>
            <pc:docMk/>
            <pc:sldMk cId="1250802702" sldId="307"/>
            <ac:spMk id="3" creationId="{175A8D38-7779-E2B0-B0EC-B2EC0E6DE5F1}"/>
          </ac:spMkLst>
        </pc:spChg>
      </pc:sldChg>
      <pc:sldChg chg="modSp">
        <pc:chgData name="Jack W Raymond" userId="S::jraymon@gmu.edu::3eeb1546-111f-4a70-9527-9e3d8db8208f" providerId="AD" clId="Web-{D8DEF834-2856-CBDA-108F-BF276BC411AB}" dt="2022-04-24T16:42:38.034" v="0" actId="1076"/>
        <pc:sldMkLst>
          <pc:docMk/>
          <pc:sldMk cId="1672016405" sldId="320"/>
        </pc:sldMkLst>
        <pc:spChg chg="mod">
          <ac:chgData name="Jack W Raymond" userId="S::jraymon@gmu.edu::3eeb1546-111f-4a70-9527-9e3d8db8208f" providerId="AD" clId="Web-{D8DEF834-2856-CBDA-108F-BF276BC411AB}" dt="2022-04-24T16:42:38.034" v="0" actId="1076"/>
          <ac:spMkLst>
            <pc:docMk/>
            <pc:sldMk cId="1672016405" sldId="320"/>
            <ac:spMk id="3" creationId="{856EDB0A-3430-A093-3261-0C204F334A20}"/>
          </ac:spMkLst>
        </pc:spChg>
      </pc:sldChg>
      <pc:sldChg chg="new del">
        <pc:chgData name="Jack W Raymond" userId="S::jraymon@gmu.edu::3eeb1546-111f-4a70-9527-9e3d8db8208f" providerId="AD" clId="Web-{D8DEF834-2856-CBDA-108F-BF276BC411AB}" dt="2022-04-24T16:46:52.197" v="18"/>
        <pc:sldMkLst>
          <pc:docMk/>
          <pc:sldMk cId="3952178796" sldId="332"/>
        </pc:sldMkLst>
      </pc:sldChg>
    </pc:docChg>
  </pc:docChgLst>
  <pc:docChgLst>
    <pc:chgData name="Jack W Raymond" userId="S::jraymon@gmu.edu::3eeb1546-111f-4a70-9527-9e3d8db8208f" providerId="AD" clId="Web-{F5A29897-F441-5F66-7B0B-8CE39AA0CCC8}"/>
    <pc:docChg chg="addSld delSld modSld sldOrd">
      <pc:chgData name="Jack W Raymond" userId="S::jraymon@gmu.edu::3eeb1546-111f-4a70-9527-9e3d8db8208f" providerId="AD" clId="Web-{F5A29897-F441-5F66-7B0B-8CE39AA0CCC8}" dt="2022-04-24T19:36:26.583" v="739"/>
      <pc:docMkLst>
        <pc:docMk/>
      </pc:docMkLst>
      <pc:sldChg chg="addSp delSp modSp">
        <pc:chgData name="Jack W Raymond" userId="S::jraymon@gmu.edu::3eeb1546-111f-4a70-9527-9e3d8db8208f" providerId="AD" clId="Web-{F5A29897-F441-5F66-7B0B-8CE39AA0CCC8}" dt="2022-04-24T19:02:41.655" v="716"/>
        <pc:sldMkLst>
          <pc:docMk/>
          <pc:sldMk cId="4261618647" sldId="284"/>
        </pc:sldMkLst>
        <pc:spChg chg="del mod">
          <ac:chgData name="Jack W Raymond" userId="S::jraymon@gmu.edu::3eeb1546-111f-4a70-9527-9e3d8db8208f" providerId="AD" clId="Web-{F5A29897-F441-5F66-7B0B-8CE39AA0CCC8}" dt="2022-04-24T18:49:54.182" v="558"/>
          <ac:spMkLst>
            <pc:docMk/>
            <pc:sldMk cId="4261618647" sldId="284"/>
            <ac:spMk id="2" creationId="{5D498B9A-C108-49A7-A501-93B3F972C963}"/>
          </ac:spMkLst>
        </pc:spChg>
        <pc:spChg chg="add mod">
          <ac:chgData name="Jack W Raymond" userId="S::jraymon@gmu.edu::3eeb1546-111f-4a70-9527-9e3d8db8208f" providerId="AD" clId="Web-{F5A29897-F441-5F66-7B0B-8CE39AA0CCC8}" dt="2022-04-24T18:50:11.948" v="585" actId="20577"/>
          <ac:spMkLst>
            <pc:docMk/>
            <pc:sldMk cId="4261618647" sldId="284"/>
            <ac:spMk id="3" creationId="{41059EEE-5B3E-F521-78DA-AF3774C0A7C8}"/>
          </ac:spMkLst>
        </pc:spChg>
        <pc:spChg chg="add del mod">
          <ac:chgData name="Jack W Raymond" userId="S::jraymon@gmu.edu::3eeb1546-111f-4a70-9527-9e3d8db8208f" providerId="AD" clId="Web-{F5A29897-F441-5F66-7B0B-8CE39AA0CCC8}" dt="2022-04-24T18:49:59.947" v="559"/>
          <ac:spMkLst>
            <pc:docMk/>
            <pc:sldMk cId="4261618647" sldId="284"/>
            <ac:spMk id="6" creationId="{D7233B47-E2B4-A06A-A763-0A6DB58DBC1A}"/>
          </ac:spMkLst>
        </pc:spChg>
        <pc:spChg chg="add del">
          <ac:chgData name="Jack W Raymond" userId="S::jraymon@gmu.edu::3eeb1546-111f-4a70-9527-9e3d8db8208f" providerId="AD" clId="Web-{F5A29897-F441-5F66-7B0B-8CE39AA0CCC8}" dt="2022-04-24T19:02:41.655" v="716"/>
          <ac:spMkLst>
            <pc:docMk/>
            <pc:sldMk cId="4261618647" sldId="284"/>
            <ac:spMk id="11" creationId="{CAC41738-5352-EBBC-4C5E-B2DDE753896E}"/>
          </ac:spMkLst>
        </pc:spChg>
      </pc:sldChg>
      <pc:sldChg chg="modSp del">
        <pc:chgData name="Jack W Raymond" userId="S::jraymon@gmu.edu::3eeb1546-111f-4a70-9527-9e3d8db8208f" providerId="AD" clId="Web-{F5A29897-F441-5F66-7B0B-8CE39AA0CCC8}" dt="2022-04-24T18:49:38.806" v="556"/>
        <pc:sldMkLst>
          <pc:docMk/>
          <pc:sldMk cId="2240239195" sldId="285"/>
        </pc:sldMkLst>
        <pc:spChg chg="mod">
          <ac:chgData name="Jack W Raymond" userId="S::jraymon@gmu.edu::3eeb1546-111f-4a70-9527-9e3d8db8208f" providerId="AD" clId="Web-{F5A29897-F441-5F66-7B0B-8CE39AA0CCC8}" dt="2022-04-24T18:42:40.342" v="502" actId="1076"/>
          <ac:spMkLst>
            <pc:docMk/>
            <pc:sldMk cId="2240239195" sldId="285"/>
            <ac:spMk id="2" creationId="{B11BACCF-59EB-4276-976D-C7CB47FCF43F}"/>
          </ac:spMkLst>
        </pc:spChg>
        <pc:graphicFrameChg chg="mod modGraphic">
          <ac:chgData name="Jack W Raymond" userId="S::jraymon@gmu.edu::3eeb1546-111f-4a70-9527-9e3d8db8208f" providerId="AD" clId="Web-{F5A29897-F441-5F66-7B0B-8CE39AA0CCC8}" dt="2022-04-24T18:42:58.499" v="504" actId="1076"/>
          <ac:graphicFrameMkLst>
            <pc:docMk/>
            <pc:sldMk cId="2240239195" sldId="285"/>
            <ac:graphicFrameMk id="13" creationId="{7A564300-3F26-456E-9F6D-F8E712F4C274}"/>
          </ac:graphicFrameMkLst>
        </pc:graphicFrameChg>
      </pc:sldChg>
      <pc:sldChg chg="delSp">
        <pc:chgData name="Jack W Raymond" userId="S::jraymon@gmu.edu::3eeb1546-111f-4a70-9527-9e3d8db8208f" providerId="AD" clId="Web-{F5A29897-F441-5F66-7B0B-8CE39AA0CCC8}" dt="2022-04-24T18:39:10.071" v="497"/>
        <pc:sldMkLst>
          <pc:docMk/>
          <pc:sldMk cId="433194311" sldId="290"/>
        </pc:sldMkLst>
        <pc:spChg chg="del">
          <ac:chgData name="Jack W Raymond" userId="S::jraymon@gmu.edu::3eeb1546-111f-4a70-9527-9e3d8db8208f" providerId="AD" clId="Web-{F5A29897-F441-5F66-7B0B-8CE39AA0CCC8}" dt="2022-04-24T18:39:10.071" v="497"/>
          <ac:spMkLst>
            <pc:docMk/>
            <pc:sldMk cId="433194311" sldId="290"/>
            <ac:spMk id="2" creationId="{87BD1553-444F-AC40-BBFD-3E051495FAD8}"/>
          </ac:spMkLst>
        </pc:spChg>
      </pc:sldChg>
      <pc:sldChg chg="addSp delSp modSp">
        <pc:chgData name="Jack W Raymond" userId="S::jraymon@gmu.edu::3eeb1546-111f-4a70-9527-9e3d8db8208f" providerId="AD" clId="Web-{F5A29897-F441-5F66-7B0B-8CE39AA0CCC8}" dt="2022-04-24T19:02:09.498" v="706" actId="20577"/>
        <pc:sldMkLst>
          <pc:docMk/>
          <pc:sldMk cId="842019071" sldId="295"/>
        </pc:sldMkLst>
        <pc:spChg chg="del">
          <ac:chgData name="Jack W Raymond" userId="S::jraymon@gmu.edu::3eeb1546-111f-4a70-9527-9e3d8db8208f" providerId="AD" clId="Web-{F5A29897-F441-5F66-7B0B-8CE39AA0CCC8}" dt="2022-04-24T19:01:56.701" v="691"/>
          <ac:spMkLst>
            <pc:docMk/>
            <pc:sldMk cId="842019071" sldId="295"/>
            <ac:spMk id="2" creationId="{59BC28D2-D92B-4EC5-BEFD-6B97D0B59B58}"/>
          </ac:spMkLst>
        </pc:spChg>
        <pc:spChg chg="add del mod">
          <ac:chgData name="Jack W Raymond" userId="S::jraymon@gmu.edu::3eeb1546-111f-4a70-9527-9e3d8db8208f" providerId="AD" clId="Web-{F5A29897-F441-5F66-7B0B-8CE39AA0CCC8}" dt="2022-04-24T19:01:59.232" v="692"/>
          <ac:spMkLst>
            <pc:docMk/>
            <pc:sldMk cId="842019071" sldId="295"/>
            <ac:spMk id="4" creationId="{98A39019-E332-AD4E-1082-B7F52988AC89}"/>
          </ac:spMkLst>
        </pc:spChg>
        <pc:spChg chg="add mod">
          <ac:chgData name="Jack W Raymond" userId="S::jraymon@gmu.edu::3eeb1546-111f-4a70-9527-9e3d8db8208f" providerId="AD" clId="Web-{F5A29897-F441-5F66-7B0B-8CE39AA0CCC8}" dt="2022-04-24T19:02:09.498" v="706" actId="20577"/>
          <ac:spMkLst>
            <pc:docMk/>
            <pc:sldMk cId="842019071" sldId="295"/>
            <ac:spMk id="6" creationId="{297072E1-69C0-C5F7-B2AE-EEFF409111E7}"/>
          </ac:spMkLst>
        </pc:spChg>
      </pc:sldChg>
      <pc:sldChg chg="addSp delSp modSp">
        <pc:chgData name="Jack W Raymond" userId="S::jraymon@gmu.edu::3eeb1546-111f-4a70-9527-9e3d8db8208f" providerId="AD" clId="Web-{F5A29897-F441-5F66-7B0B-8CE39AA0CCC8}" dt="2022-04-24T19:02:20.702" v="709"/>
        <pc:sldMkLst>
          <pc:docMk/>
          <pc:sldMk cId="66877726" sldId="296"/>
        </pc:sldMkLst>
        <pc:spChg chg="del">
          <ac:chgData name="Jack W Raymond" userId="S::jraymon@gmu.edu::3eeb1546-111f-4a70-9527-9e3d8db8208f" providerId="AD" clId="Web-{F5A29897-F441-5F66-7B0B-8CE39AA0CCC8}" dt="2022-04-24T19:02:17.045" v="707"/>
          <ac:spMkLst>
            <pc:docMk/>
            <pc:sldMk cId="66877726" sldId="296"/>
            <ac:spMk id="2" creationId="{59BC28D2-D92B-4EC5-BEFD-6B97D0B59B58}"/>
          </ac:spMkLst>
        </pc:spChg>
        <pc:spChg chg="add del mod">
          <ac:chgData name="Jack W Raymond" userId="S::jraymon@gmu.edu::3eeb1546-111f-4a70-9527-9e3d8db8208f" providerId="AD" clId="Web-{F5A29897-F441-5F66-7B0B-8CE39AA0CCC8}" dt="2022-04-24T19:02:20.702" v="709"/>
          <ac:spMkLst>
            <pc:docMk/>
            <pc:sldMk cId="66877726" sldId="296"/>
            <ac:spMk id="6" creationId="{3846D1AD-9026-CFA2-474E-41FAE55AC750}"/>
          </ac:spMkLst>
        </pc:spChg>
        <pc:spChg chg="add">
          <ac:chgData name="Jack W Raymond" userId="S::jraymon@gmu.edu::3eeb1546-111f-4a70-9527-9e3d8db8208f" providerId="AD" clId="Web-{F5A29897-F441-5F66-7B0B-8CE39AA0CCC8}" dt="2022-04-24T19:02:17.608" v="708"/>
          <ac:spMkLst>
            <pc:docMk/>
            <pc:sldMk cId="66877726" sldId="296"/>
            <ac:spMk id="9" creationId="{E50647BB-C695-A848-1CEE-CFA3CA4ED312}"/>
          </ac:spMkLst>
        </pc:spChg>
      </pc:sldChg>
      <pc:sldChg chg="addSp delSp modSp">
        <pc:chgData name="Jack W Raymond" userId="S::jraymon@gmu.edu::3eeb1546-111f-4a70-9527-9e3d8db8208f" providerId="AD" clId="Web-{F5A29897-F441-5F66-7B0B-8CE39AA0CCC8}" dt="2022-04-24T19:02:31.592" v="712"/>
        <pc:sldMkLst>
          <pc:docMk/>
          <pc:sldMk cId="2545102891" sldId="297"/>
        </pc:sldMkLst>
        <pc:spChg chg="del mod">
          <ac:chgData name="Jack W Raymond" userId="S::jraymon@gmu.edu::3eeb1546-111f-4a70-9527-9e3d8db8208f" providerId="AD" clId="Web-{F5A29897-F441-5F66-7B0B-8CE39AA0CCC8}" dt="2022-04-24T19:02:25.686" v="710"/>
          <ac:spMkLst>
            <pc:docMk/>
            <pc:sldMk cId="2545102891" sldId="297"/>
            <ac:spMk id="2" creationId="{CAAF81A2-D463-4A33-8D92-A75DE1885F62}"/>
          </ac:spMkLst>
        </pc:spChg>
        <pc:spChg chg="mod">
          <ac:chgData name="Jack W Raymond" userId="S::jraymon@gmu.edu::3eeb1546-111f-4a70-9527-9e3d8db8208f" providerId="AD" clId="Web-{F5A29897-F441-5F66-7B0B-8CE39AA0CCC8}" dt="2022-04-24T18:51:09.840" v="619" actId="14100"/>
          <ac:spMkLst>
            <pc:docMk/>
            <pc:sldMk cId="2545102891" sldId="297"/>
            <ac:spMk id="3" creationId="{EDFB8B22-D2EC-44CD-8DCA-940683D15087}"/>
          </ac:spMkLst>
        </pc:spChg>
        <pc:spChg chg="add del mod">
          <ac:chgData name="Jack W Raymond" userId="S::jraymon@gmu.edu::3eeb1546-111f-4a70-9527-9e3d8db8208f" providerId="AD" clId="Web-{F5A29897-F441-5F66-7B0B-8CE39AA0CCC8}" dt="2022-04-24T19:02:31.592" v="712"/>
          <ac:spMkLst>
            <pc:docMk/>
            <pc:sldMk cId="2545102891" sldId="297"/>
            <ac:spMk id="6" creationId="{C2AD8784-9732-79F8-D1BE-36D5C40073FB}"/>
          </ac:spMkLst>
        </pc:spChg>
        <pc:spChg chg="add">
          <ac:chgData name="Jack W Raymond" userId="S::jraymon@gmu.edu::3eeb1546-111f-4a70-9527-9e3d8db8208f" providerId="AD" clId="Web-{F5A29897-F441-5F66-7B0B-8CE39AA0CCC8}" dt="2022-04-24T19:02:26.155" v="711"/>
          <ac:spMkLst>
            <pc:docMk/>
            <pc:sldMk cId="2545102891" sldId="297"/>
            <ac:spMk id="7" creationId="{AC9F6228-B802-BA21-9250-961F83F4FED1}"/>
          </ac:spMkLst>
        </pc:spChg>
        <pc:spChg chg="mod">
          <ac:chgData name="Jack W Raymond" userId="S::jraymon@gmu.edu::3eeb1546-111f-4a70-9527-9e3d8db8208f" providerId="AD" clId="Web-{F5A29897-F441-5F66-7B0B-8CE39AA0CCC8}" dt="2022-04-24T18:45:14.174" v="514" actId="1076"/>
          <ac:spMkLst>
            <pc:docMk/>
            <pc:sldMk cId="2545102891" sldId="297"/>
            <ac:spMk id="9" creationId="{4F8F3FCE-6E63-3E41-A4EF-6C626EFA128E}"/>
          </ac:spMkLst>
        </pc:spChg>
        <pc:spChg chg="mod">
          <ac:chgData name="Jack W Raymond" userId="S::jraymon@gmu.edu::3eeb1546-111f-4a70-9527-9e3d8db8208f" providerId="AD" clId="Web-{F5A29897-F441-5F66-7B0B-8CE39AA0CCC8}" dt="2022-04-24T18:51:15.137" v="620" actId="14100"/>
          <ac:spMkLst>
            <pc:docMk/>
            <pc:sldMk cId="2545102891" sldId="297"/>
            <ac:spMk id="10" creationId="{6D42EC58-FA38-7E43-B165-DBCA5E7EF5FD}"/>
          </ac:spMkLst>
        </pc:spChg>
        <pc:spChg chg="mod">
          <ac:chgData name="Jack W Raymond" userId="S::jraymon@gmu.edu::3eeb1546-111f-4a70-9527-9e3d8db8208f" providerId="AD" clId="Web-{F5A29897-F441-5F66-7B0B-8CE39AA0CCC8}" dt="2022-04-24T18:51:24.153" v="621" actId="1076"/>
          <ac:spMkLst>
            <pc:docMk/>
            <pc:sldMk cId="2545102891" sldId="297"/>
            <ac:spMk id="11" creationId="{D70BE58C-C2DA-AD48-9FBD-08D5D6146F22}"/>
          </ac:spMkLst>
        </pc:spChg>
      </pc:sldChg>
      <pc:sldChg chg="del">
        <pc:chgData name="Jack W Raymond" userId="S::jraymon@gmu.edu::3eeb1546-111f-4a70-9527-9e3d8db8208f" providerId="AD" clId="Web-{F5A29897-F441-5F66-7B0B-8CE39AA0CCC8}" dt="2022-04-24T17:39:54.430" v="12"/>
        <pc:sldMkLst>
          <pc:docMk/>
          <pc:sldMk cId="834054872" sldId="299"/>
        </pc:sldMkLst>
      </pc:sldChg>
      <pc:sldChg chg="delSp add del">
        <pc:chgData name="Jack W Raymond" userId="S::jraymon@gmu.edu::3eeb1546-111f-4a70-9527-9e3d8db8208f" providerId="AD" clId="Web-{F5A29897-F441-5F66-7B0B-8CE39AA0CCC8}" dt="2022-04-24T18:30:55.246" v="477"/>
        <pc:sldMkLst>
          <pc:docMk/>
          <pc:sldMk cId="3874658595" sldId="300"/>
        </pc:sldMkLst>
        <pc:picChg chg="del">
          <ac:chgData name="Jack W Raymond" userId="S::jraymon@gmu.edu::3eeb1546-111f-4a70-9527-9e3d8db8208f" providerId="AD" clId="Web-{F5A29897-F441-5F66-7B0B-8CE39AA0CCC8}" dt="2022-04-24T18:25:30.800" v="312"/>
          <ac:picMkLst>
            <pc:docMk/>
            <pc:sldMk cId="3874658595" sldId="300"/>
            <ac:picMk id="6" creationId="{0FD9E6B9-E623-39C9-AA77-971BB40AC2DC}"/>
          </ac:picMkLst>
        </pc:picChg>
      </pc:sldChg>
      <pc:sldChg chg="modSp">
        <pc:chgData name="Jack W Raymond" userId="S::jraymon@gmu.edu::3eeb1546-111f-4a70-9527-9e3d8db8208f" providerId="AD" clId="Web-{F5A29897-F441-5F66-7B0B-8CE39AA0CCC8}" dt="2022-04-24T18:46:29.692" v="523" actId="1076"/>
        <pc:sldMkLst>
          <pc:docMk/>
          <pc:sldMk cId="3704057077" sldId="301"/>
        </pc:sldMkLst>
        <pc:spChg chg="mod">
          <ac:chgData name="Jack W Raymond" userId="S::jraymon@gmu.edu::3eeb1546-111f-4a70-9527-9e3d8db8208f" providerId="AD" clId="Web-{F5A29897-F441-5F66-7B0B-8CE39AA0CCC8}" dt="2022-04-24T18:46:23.754" v="522" actId="20577"/>
          <ac:spMkLst>
            <pc:docMk/>
            <pc:sldMk cId="3704057077" sldId="301"/>
            <ac:spMk id="6" creationId="{98A30CB8-A79C-ED98-38D4-0F3181EED4CD}"/>
          </ac:spMkLst>
        </pc:spChg>
        <pc:picChg chg="mod">
          <ac:chgData name="Jack W Raymond" userId="S::jraymon@gmu.edu::3eeb1546-111f-4a70-9527-9e3d8db8208f" providerId="AD" clId="Web-{F5A29897-F441-5F66-7B0B-8CE39AA0CCC8}" dt="2022-04-24T18:46:29.692" v="523" actId="1076"/>
          <ac:picMkLst>
            <pc:docMk/>
            <pc:sldMk cId="3704057077" sldId="301"/>
            <ac:picMk id="5" creationId="{B0B72C72-FAEE-4C50-B5F5-3FDC79ABC5AF}"/>
          </ac:picMkLst>
        </pc:picChg>
      </pc:sldChg>
      <pc:sldChg chg="modSp">
        <pc:chgData name="Jack W Raymond" userId="S::jraymon@gmu.edu::3eeb1546-111f-4a70-9527-9e3d8db8208f" providerId="AD" clId="Web-{F5A29897-F441-5F66-7B0B-8CE39AA0CCC8}" dt="2022-04-24T17:42:40.716" v="14" actId="20577"/>
        <pc:sldMkLst>
          <pc:docMk/>
          <pc:sldMk cId="1581334405" sldId="304"/>
        </pc:sldMkLst>
        <pc:spChg chg="mod">
          <ac:chgData name="Jack W Raymond" userId="S::jraymon@gmu.edu::3eeb1546-111f-4a70-9527-9e3d8db8208f" providerId="AD" clId="Web-{F5A29897-F441-5F66-7B0B-8CE39AA0CCC8}" dt="2022-04-24T17:42:40.716" v="14" actId="20577"/>
          <ac:spMkLst>
            <pc:docMk/>
            <pc:sldMk cId="1581334405" sldId="304"/>
            <ac:spMk id="3" creationId="{2717820B-E53A-26BE-4512-AE18FE225BC2}"/>
          </ac:spMkLst>
        </pc:spChg>
      </pc:sldChg>
      <pc:sldChg chg="modSp">
        <pc:chgData name="Jack W Raymond" userId="S::jraymon@gmu.edu::3eeb1546-111f-4a70-9527-9e3d8db8208f" providerId="AD" clId="Web-{F5A29897-F441-5F66-7B0B-8CE39AA0CCC8}" dt="2022-04-24T18:46:52.318" v="528" actId="20577"/>
        <pc:sldMkLst>
          <pc:docMk/>
          <pc:sldMk cId="4082275603" sldId="308"/>
        </pc:sldMkLst>
        <pc:spChg chg="mod">
          <ac:chgData name="Jack W Raymond" userId="S::jraymon@gmu.edu::3eeb1546-111f-4a70-9527-9e3d8db8208f" providerId="AD" clId="Web-{F5A29897-F441-5F66-7B0B-8CE39AA0CCC8}" dt="2022-04-24T18:46:52.318" v="528" actId="20577"/>
          <ac:spMkLst>
            <pc:docMk/>
            <pc:sldMk cId="4082275603" sldId="308"/>
            <ac:spMk id="3" creationId="{05A4EE93-1E17-1378-214E-73D34DAB4FC0}"/>
          </ac:spMkLst>
        </pc:spChg>
      </pc:sldChg>
      <pc:sldChg chg="addSp delSp modSp del">
        <pc:chgData name="Jack W Raymond" userId="S::jraymon@gmu.edu::3eeb1546-111f-4a70-9527-9e3d8db8208f" providerId="AD" clId="Web-{F5A29897-F441-5F66-7B0B-8CE39AA0CCC8}" dt="2022-04-24T19:01:19.591" v="681"/>
        <pc:sldMkLst>
          <pc:docMk/>
          <pc:sldMk cId="3548448089" sldId="310"/>
        </pc:sldMkLst>
        <pc:spChg chg="del">
          <ac:chgData name="Jack W Raymond" userId="S::jraymon@gmu.edu::3eeb1546-111f-4a70-9527-9e3d8db8208f" providerId="AD" clId="Web-{F5A29897-F441-5F66-7B0B-8CE39AA0CCC8}" dt="2022-04-24T19:01:12.419" v="679"/>
          <ac:spMkLst>
            <pc:docMk/>
            <pc:sldMk cId="3548448089" sldId="310"/>
            <ac:spMk id="2" creationId="{D2D296D7-9369-2007-2708-9D9826BA089B}"/>
          </ac:spMkLst>
        </pc:spChg>
        <pc:spChg chg="add del mod">
          <ac:chgData name="Jack W Raymond" userId="S::jraymon@gmu.edu::3eeb1546-111f-4a70-9527-9e3d8db8208f" providerId="AD" clId="Web-{F5A29897-F441-5F66-7B0B-8CE39AA0CCC8}" dt="2022-04-24T19:01:18.794" v="680"/>
          <ac:spMkLst>
            <pc:docMk/>
            <pc:sldMk cId="3548448089" sldId="310"/>
            <ac:spMk id="12" creationId="{59CB690B-7BA3-4640-9E6A-2EC1B392D98C}"/>
          </ac:spMkLst>
        </pc:spChg>
        <pc:spChg chg="add">
          <ac:chgData name="Jack W Raymond" userId="S::jraymon@gmu.edu::3eeb1546-111f-4a70-9527-9e3d8db8208f" providerId="AD" clId="Web-{F5A29897-F441-5F66-7B0B-8CE39AA0CCC8}" dt="2022-04-24T19:01:19.591" v="681"/>
          <ac:spMkLst>
            <pc:docMk/>
            <pc:sldMk cId="3548448089" sldId="310"/>
            <ac:spMk id="14" creationId="{499569FC-B862-2C97-A0F9-FA028E4E3BC6}"/>
          </ac:spMkLst>
        </pc:spChg>
      </pc:sldChg>
      <pc:sldChg chg="delSp del">
        <pc:chgData name="Jack W Raymond" userId="S::jraymon@gmu.edu::3eeb1546-111f-4a70-9527-9e3d8db8208f" providerId="AD" clId="Web-{F5A29897-F441-5F66-7B0B-8CE39AA0CCC8}" dt="2022-04-24T18:58:22.742" v="627"/>
        <pc:sldMkLst>
          <pc:docMk/>
          <pc:sldMk cId="1517783059" sldId="312"/>
        </pc:sldMkLst>
        <pc:spChg chg="del">
          <ac:chgData name="Jack W Raymond" userId="S::jraymon@gmu.edu::3eeb1546-111f-4a70-9527-9e3d8db8208f" providerId="AD" clId="Web-{F5A29897-F441-5F66-7B0B-8CE39AA0CCC8}" dt="2022-04-24T17:23:42.264" v="2"/>
          <ac:spMkLst>
            <pc:docMk/>
            <pc:sldMk cId="1517783059" sldId="312"/>
            <ac:spMk id="9" creationId="{EADB2E83-C458-EDE8-0504-FEA8F7C93322}"/>
          </ac:spMkLst>
        </pc:spChg>
      </pc:sldChg>
      <pc:sldChg chg="del">
        <pc:chgData name="Jack W Raymond" userId="S::jraymon@gmu.edu::3eeb1546-111f-4a70-9527-9e3d8db8208f" providerId="AD" clId="Web-{F5A29897-F441-5F66-7B0B-8CE39AA0CCC8}" dt="2022-04-24T18:58:01.819" v="626"/>
        <pc:sldMkLst>
          <pc:docMk/>
          <pc:sldMk cId="2771286036" sldId="313"/>
        </pc:sldMkLst>
      </pc:sldChg>
      <pc:sldChg chg="delSp modSp">
        <pc:chgData name="Jack W Raymond" userId="S::jraymon@gmu.edu::3eeb1546-111f-4a70-9527-9e3d8db8208f" providerId="AD" clId="Web-{F5A29897-F441-5F66-7B0B-8CE39AA0CCC8}" dt="2022-04-24T18:38:48.743" v="496" actId="1076"/>
        <pc:sldMkLst>
          <pc:docMk/>
          <pc:sldMk cId="663251560" sldId="314"/>
        </pc:sldMkLst>
        <pc:spChg chg="mod">
          <ac:chgData name="Jack W Raymond" userId="S::jraymon@gmu.edu::3eeb1546-111f-4a70-9527-9e3d8db8208f" providerId="AD" clId="Web-{F5A29897-F441-5F66-7B0B-8CE39AA0CCC8}" dt="2022-04-24T18:36:43.380" v="488" actId="20577"/>
          <ac:spMkLst>
            <pc:docMk/>
            <pc:sldMk cId="663251560" sldId="314"/>
            <ac:spMk id="3" creationId="{826EC87A-A732-297A-31C3-DF818B63C728}"/>
          </ac:spMkLst>
        </pc:spChg>
        <pc:spChg chg="mod">
          <ac:chgData name="Jack W Raymond" userId="S::jraymon@gmu.edu::3eeb1546-111f-4a70-9527-9e3d8db8208f" providerId="AD" clId="Web-{F5A29897-F441-5F66-7B0B-8CE39AA0CCC8}" dt="2022-04-24T18:38:40.945" v="493" actId="1076"/>
          <ac:spMkLst>
            <pc:docMk/>
            <pc:sldMk cId="663251560" sldId="314"/>
            <ac:spMk id="7" creationId="{5DEA512B-184F-A2F1-5272-6ECCB8C6E488}"/>
          </ac:spMkLst>
        </pc:spChg>
        <pc:spChg chg="mod">
          <ac:chgData name="Jack W Raymond" userId="S::jraymon@gmu.edu::3eeb1546-111f-4a70-9527-9e3d8db8208f" providerId="AD" clId="Web-{F5A29897-F441-5F66-7B0B-8CE39AA0CCC8}" dt="2022-04-24T18:37:27.787" v="490" actId="1076"/>
          <ac:spMkLst>
            <pc:docMk/>
            <pc:sldMk cId="663251560" sldId="314"/>
            <ac:spMk id="15" creationId="{5A4D9EFB-BBFA-EFDF-552E-B2D6DFAEB219}"/>
          </ac:spMkLst>
        </pc:spChg>
        <pc:spChg chg="del">
          <ac:chgData name="Jack W Raymond" userId="S::jraymon@gmu.edu::3eeb1546-111f-4a70-9527-9e3d8db8208f" providerId="AD" clId="Web-{F5A29897-F441-5F66-7B0B-8CE39AA0CCC8}" dt="2022-04-24T17:34:48.250" v="6"/>
          <ac:spMkLst>
            <pc:docMk/>
            <pc:sldMk cId="663251560" sldId="314"/>
            <ac:spMk id="18" creationId="{F6544934-C854-49CB-75D0-28E581A81CDB}"/>
          </ac:spMkLst>
        </pc:spChg>
        <pc:spChg chg="del mod">
          <ac:chgData name="Jack W Raymond" userId="S::jraymon@gmu.edu::3eeb1546-111f-4a70-9527-9e3d8db8208f" providerId="AD" clId="Web-{F5A29897-F441-5F66-7B0B-8CE39AA0CCC8}" dt="2022-04-24T17:34:45.594" v="4"/>
          <ac:spMkLst>
            <pc:docMk/>
            <pc:sldMk cId="663251560" sldId="314"/>
            <ac:spMk id="20" creationId="{B1242CD0-E931-7C15-3AB0-E51E314FA2BB}"/>
          </ac:spMkLst>
        </pc:spChg>
        <pc:spChg chg="del">
          <ac:chgData name="Jack W Raymond" userId="S::jraymon@gmu.edu::3eeb1546-111f-4a70-9527-9e3d8db8208f" providerId="AD" clId="Web-{F5A29897-F441-5F66-7B0B-8CE39AA0CCC8}" dt="2022-04-24T17:34:47.047" v="5"/>
          <ac:spMkLst>
            <pc:docMk/>
            <pc:sldMk cId="663251560" sldId="314"/>
            <ac:spMk id="22" creationId="{76B6AADF-C526-131A-7F9A-A53DF0603698}"/>
          </ac:spMkLst>
        </pc:spChg>
        <pc:spChg chg="del">
          <ac:chgData name="Jack W Raymond" userId="S::jraymon@gmu.edu::3eeb1546-111f-4a70-9527-9e3d8db8208f" providerId="AD" clId="Web-{F5A29897-F441-5F66-7B0B-8CE39AA0CCC8}" dt="2022-04-24T17:34:49.656" v="7"/>
          <ac:spMkLst>
            <pc:docMk/>
            <pc:sldMk cId="663251560" sldId="314"/>
            <ac:spMk id="24" creationId="{B03F7F7E-F2C6-1CDC-CCC0-8D7E54914BAB}"/>
          </ac:spMkLst>
        </pc:spChg>
        <pc:picChg chg="mod">
          <ac:chgData name="Jack W Raymond" userId="S::jraymon@gmu.edu::3eeb1546-111f-4a70-9527-9e3d8db8208f" providerId="AD" clId="Web-{F5A29897-F441-5F66-7B0B-8CE39AA0CCC8}" dt="2022-04-24T18:38:48.743" v="496" actId="1076"/>
          <ac:picMkLst>
            <pc:docMk/>
            <pc:sldMk cId="663251560" sldId="314"/>
            <ac:picMk id="5" creationId="{44227C58-C2E3-574A-3E91-C87EC1D8BD97}"/>
          </ac:picMkLst>
        </pc:picChg>
      </pc:sldChg>
      <pc:sldChg chg="addSp delSp modSp">
        <pc:chgData name="Jack W Raymond" userId="S::jraymon@gmu.edu::3eeb1546-111f-4a70-9527-9e3d8db8208f" providerId="AD" clId="Web-{F5A29897-F441-5F66-7B0B-8CE39AA0CCC8}" dt="2022-04-24T19:00:13.510" v="661" actId="20577"/>
        <pc:sldMkLst>
          <pc:docMk/>
          <pc:sldMk cId="3673498154" sldId="316"/>
        </pc:sldMkLst>
        <pc:spChg chg="del mod">
          <ac:chgData name="Jack W Raymond" userId="S::jraymon@gmu.edu::3eeb1546-111f-4a70-9527-9e3d8db8208f" providerId="AD" clId="Web-{F5A29897-F441-5F66-7B0B-8CE39AA0CCC8}" dt="2022-04-24T18:59:56.807" v="634"/>
          <ac:spMkLst>
            <pc:docMk/>
            <pc:sldMk cId="3673498154" sldId="316"/>
            <ac:spMk id="2" creationId="{8817E41D-7213-2121-C76A-F79BC7F257CA}"/>
          </ac:spMkLst>
        </pc:spChg>
        <pc:spChg chg="add del">
          <ac:chgData name="Jack W Raymond" userId="S::jraymon@gmu.edu::3eeb1546-111f-4a70-9527-9e3d8db8208f" providerId="AD" clId="Web-{F5A29897-F441-5F66-7B0B-8CE39AA0CCC8}" dt="2022-04-24T18:59:41.713" v="631"/>
          <ac:spMkLst>
            <pc:docMk/>
            <pc:sldMk cId="3673498154" sldId="316"/>
            <ac:spMk id="6" creationId="{F475694D-505A-CB08-9E63-5531AB95919D}"/>
          </ac:spMkLst>
        </pc:spChg>
        <pc:spChg chg="add mod">
          <ac:chgData name="Jack W Raymond" userId="S::jraymon@gmu.edu::3eeb1546-111f-4a70-9527-9e3d8db8208f" providerId="AD" clId="Web-{F5A29897-F441-5F66-7B0B-8CE39AA0CCC8}" dt="2022-04-24T19:00:13.510" v="661" actId="20577"/>
          <ac:spMkLst>
            <pc:docMk/>
            <pc:sldMk cId="3673498154" sldId="316"/>
            <ac:spMk id="8" creationId="{F03565E8-194E-0007-6219-D78B2D97F499}"/>
          </ac:spMkLst>
        </pc:spChg>
      </pc:sldChg>
      <pc:sldChg chg="addSp delSp modSp">
        <pc:chgData name="Jack W Raymond" userId="S::jraymon@gmu.edu::3eeb1546-111f-4a70-9527-9e3d8db8208f" providerId="AD" clId="Web-{F5A29897-F441-5F66-7B0B-8CE39AA0CCC8}" dt="2022-04-24T19:02:37.671" v="714"/>
        <pc:sldMkLst>
          <pc:docMk/>
          <pc:sldMk cId="2911435740" sldId="317"/>
        </pc:sldMkLst>
        <pc:spChg chg="del mod">
          <ac:chgData name="Jack W Raymond" userId="S::jraymon@gmu.edu::3eeb1546-111f-4a70-9527-9e3d8db8208f" providerId="AD" clId="Web-{F5A29897-F441-5F66-7B0B-8CE39AA0CCC8}" dt="2022-04-24T18:50:26.448" v="587"/>
          <ac:spMkLst>
            <pc:docMk/>
            <pc:sldMk cId="2911435740" sldId="317"/>
            <ac:spMk id="2" creationId="{35C3A0A3-3CE5-04A6-7438-A6AA5222EFAF}"/>
          </ac:spMkLst>
        </pc:spChg>
        <pc:spChg chg="add mod">
          <ac:chgData name="Jack W Raymond" userId="S::jraymon@gmu.edu::3eeb1546-111f-4a70-9527-9e3d8db8208f" providerId="AD" clId="Web-{F5A29897-F441-5F66-7B0B-8CE39AA0CCC8}" dt="2022-04-24T18:50:50.246" v="618" actId="20577"/>
          <ac:spMkLst>
            <pc:docMk/>
            <pc:sldMk cId="2911435740" sldId="317"/>
            <ac:spMk id="3" creationId="{88814E90-FC88-04D0-C5AC-AFAAC50C1F5E}"/>
          </ac:spMkLst>
        </pc:spChg>
        <pc:spChg chg="add del mod">
          <ac:chgData name="Jack W Raymond" userId="S::jraymon@gmu.edu::3eeb1546-111f-4a70-9527-9e3d8db8208f" providerId="AD" clId="Web-{F5A29897-F441-5F66-7B0B-8CE39AA0CCC8}" dt="2022-04-24T18:50:31.558" v="588"/>
          <ac:spMkLst>
            <pc:docMk/>
            <pc:sldMk cId="2911435740" sldId="317"/>
            <ac:spMk id="8" creationId="{F20DC9B4-C8A6-38BB-0E6F-61C2E27B4819}"/>
          </ac:spMkLst>
        </pc:spChg>
        <pc:spChg chg="add del">
          <ac:chgData name="Jack W Raymond" userId="S::jraymon@gmu.edu::3eeb1546-111f-4a70-9527-9e3d8db8208f" providerId="AD" clId="Web-{F5A29897-F441-5F66-7B0B-8CE39AA0CCC8}" dt="2022-04-24T19:02:37.671" v="714"/>
          <ac:spMkLst>
            <pc:docMk/>
            <pc:sldMk cId="2911435740" sldId="317"/>
            <ac:spMk id="10" creationId="{BDB2B40D-D977-0F2D-8037-4AEA1F8E648C}"/>
          </ac:spMkLst>
        </pc:spChg>
        <pc:picChg chg="mod">
          <ac:chgData name="Jack W Raymond" userId="S::jraymon@gmu.edu::3eeb1546-111f-4a70-9527-9e3d8db8208f" providerId="AD" clId="Web-{F5A29897-F441-5F66-7B0B-8CE39AA0CCC8}" dt="2022-04-24T18:43:41.125" v="510" actId="1076"/>
          <ac:picMkLst>
            <pc:docMk/>
            <pc:sldMk cId="2911435740" sldId="317"/>
            <ac:picMk id="5" creationId="{B3E994B9-51F6-D8EB-495C-BC090E6ADF96}"/>
          </ac:picMkLst>
        </pc:picChg>
      </pc:sldChg>
      <pc:sldChg chg="modSp">
        <pc:chgData name="Jack W Raymond" userId="S::jraymon@gmu.edu::3eeb1546-111f-4a70-9527-9e3d8db8208f" providerId="AD" clId="Web-{F5A29897-F441-5F66-7B0B-8CE39AA0CCC8}" dt="2022-04-24T19:06:00.832" v="727" actId="1076"/>
        <pc:sldMkLst>
          <pc:docMk/>
          <pc:sldMk cId="203327379" sldId="318"/>
        </pc:sldMkLst>
        <pc:spChg chg="mod">
          <ac:chgData name="Jack W Raymond" userId="S::jraymon@gmu.edu::3eeb1546-111f-4a70-9527-9e3d8db8208f" providerId="AD" clId="Web-{F5A29897-F441-5F66-7B0B-8CE39AA0CCC8}" dt="2022-04-24T19:05:21.113" v="726" actId="1076"/>
          <ac:spMkLst>
            <pc:docMk/>
            <pc:sldMk cId="203327379" sldId="318"/>
            <ac:spMk id="3" creationId="{44DFF943-A613-A35F-E28E-13D44077AA3E}"/>
          </ac:spMkLst>
        </pc:spChg>
        <pc:spChg chg="mod">
          <ac:chgData name="Jack W Raymond" userId="S::jraymon@gmu.edu::3eeb1546-111f-4a70-9527-9e3d8db8208f" providerId="AD" clId="Web-{F5A29897-F441-5F66-7B0B-8CE39AA0CCC8}" dt="2022-04-24T19:06:00.832" v="727" actId="1076"/>
          <ac:spMkLst>
            <pc:docMk/>
            <pc:sldMk cId="203327379" sldId="318"/>
            <ac:spMk id="7" creationId="{9E0D0AFE-82E1-30B7-2752-7F5F14BC72DF}"/>
          </ac:spMkLst>
        </pc:spChg>
        <pc:spChg chg="mod">
          <ac:chgData name="Jack W Raymond" userId="S::jraymon@gmu.edu::3eeb1546-111f-4a70-9527-9e3d8db8208f" providerId="AD" clId="Web-{F5A29897-F441-5F66-7B0B-8CE39AA0CCC8}" dt="2022-04-24T18:46:35.458" v="525" actId="1076"/>
          <ac:spMkLst>
            <pc:docMk/>
            <pc:sldMk cId="203327379" sldId="318"/>
            <ac:spMk id="9" creationId="{9A82394D-46F7-44BE-0505-9D94B6F6CA3A}"/>
          </ac:spMkLst>
        </pc:spChg>
      </pc:sldChg>
      <pc:sldChg chg="addSp delSp modSp ord">
        <pc:chgData name="Jack W Raymond" userId="S::jraymon@gmu.edu::3eeb1546-111f-4a70-9527-9e3d8db8208f" providerId="AD" clId="Web-{F5A29897-F441-5F66-7B0B-8CE39AA0CCC8}" dt="2022-04-24T19:00:25.605" v="664"/>
        <pc:sldMkLst>
          <pc:docMk/>
          <pc:sldMk cId="2010526589" sldId="322"/>
        </pc:sldMkLst>
        <pc:spChg chg="del">
          <ac:chgData name="Jack W Raymond" userId="S::jraymon@gmu.edu::3eeb1546-111f-4a70-9527-9e3d8db8208f" providerId="AD" clId="Web-{F5A29897-F441-5F66-7B0B-8CE39AA0CCC8}" dt="2022-04-24T19:00:16.698" v="662"/>
          <ac:spMkLst>
            <pc:docMk/>
            <pc:sldMk cId="2010526589" sldId="322"/>
            <ac:spMk id="2" creationId="{F39AB0A2-0A92-30B7-5736-604E006CBE6D}"/>
          </ac:spMkLst>
        </pc:spChg>
        <pc:spChg chg="add del mod">
          <ac:chgData name="Jack W Raymond" userId="S::jraymon@gmu.edu::3eeb1546-111f-4a70-9527-9e3d8db8208f" providerId="AD" clId="Web-{F5A29897-F441-5F66-7B0B-8CE39AA0CCC8}" dt="2022-04-24T19:00:19.636" v="663"/>
          <ac:spMkLst>
            <pc:docMk/>
            <pc:sldMk cId="2010526589" sldId="322"/>
            <ac:spMk id="6" creationId="{0013310A-A13B-972C-A83C-70164921FE8C}"/>
          </ac:spMkLst>
        </pc:spChg>
        <pc:spChg chg="add">
          <ac:chgData name="Jack W Raymond" userId="S::jraymon@gmu.edu::3eeb1546-111f-4a70-9527-9e3d8db8208f" providerId="AD" clId="Web-{F5A29897-F441-5F66-7B0B-8CE39AA0CCC8}" dt="2022-04-24T19:00:25.605" v="664"/>
          <ac:spMkLst>
            <pc:docMk/>
            <pc:sldMk cId="2010526589" sldId="322"/>
            <ac:spMk id="8" creationId="{116BA4C8-D48E-CF11-4818-940B4CDA971A}"/>
          </ac:spMkLst>
        </pc:spChg>
      </pc:sldChg>
      <pc:sldChg chg="addSp delSp modSp ord">
        <pc:chgData name="Jack W Raymond" userId="S::jraymon@gmu.edu::3eeb1546-111f-4a70-9527-9e3d8db8208f" providerId="AD" clId="Web-{F5A29897-F441-5F66-7B0B-8CE39AA0CCC8}" dt="2022-04-24T19:00:49.777" v="667"/>
        <pc:sldMkLst>
          <pc:docMk/>
          <pc:sldMk cId="2628782024" sldId="323"/>
        </pc:sldMkLst>
        <pc:spChg chg="del">
          <ac:chgData name="Jack W Raymond" userId="S::jraymon@gmu.edu::3eeb1546-111f-4a70-9527-9e3d8db8208f" providerId="AD" clId="Web-{F5A29897-F441-5F66-7B0B-8CE39AA0CCC8}" dt="2022-04-24T19:00:42.090" v="665"/>
          <ac:spMkLst>
            <pc:docMk/>
            <pc:sldMk cId="2628782024" sldId="323"/>
            <ac:spMk id="2" creationId="{F20C4E97-95C2-81B9-02CF-32396324D8D0}"/>
          </ac:spMkLst>
        </pc:spChg>
        <pc:spChg chg="add del mod">
          <ac:chgData name="Jack W Raymond" userId="S::jraymon@gmu.edu::3eeb1546-111f-4a70-9527-9e3d8db8208f" providerId="AD" clId="Web-{F5A29897-F441-5F66-7B0B-8CE39AA0CCC8}" dt="2022-04-24T19:00:49.168" v="666"/>
          <ac:spMkLst>
            <pc:docMk/>
            <pc:sldMk cId="2628782024" sldId="323"/>
            <ac:spMk id="6" creationId="{C8B571A7-EBC7-032A-1AAD-7FE16E958A33}"/>
          </ac:spMkLst>
        </pc:spChg>
        <pc:spChg chg="add">
          <ac:chgData name="Jack W Raymond" userId="S::jraymon@gmu.edu::3eeb1546-111f-4a70-9527-9e3d8db8208f" providerId="AD" clId="Web-{F5A29897-F441-5F66-7B0B-8CE39AA0CCC8}" dt="2022-04-24T19:00:49.777" v="667"/>
          <ac:spMkLst>
            <pc:docMk/>
            <pc:sldMk cId="2628782024" sldId="323"/>
            <ac:spMk id="8" creationId="{EE97612C-6A3F-D74D-20A3-6C05BC54FE26}"/>
          </ac:spMkLst>
        </pc:spChg>
      </pc:sldChg>
      <pc:sldChg chg="modSp">
        <pc:chgData name="Jack W Raymond" userId="S::jraymon@gmu.edu::3eeb1546-111f-4a70-9527-9e3d8db8208f" providerId="AD" clId="Web-{F5A29897-F441-5F66-7B0B-8CE39AA0CCC8}" dt="2022-04-24T18:47:04.365" v="531" actId="14100"/>
        <pc:sldMkLst>
          <pc:docMk/>
          <pc:sldMk cId="1633746212" sldId="326"/>
        </pc:sldMkLst>
        <pc:spChg chg="mod">
          <ac:chgData name="Jack W Raymond" userId="S::jraymon@gmu.edu::3eeb1546-111f-4a70-9527-9e3d8db8208f" providerId="AD" clId="Web-{F5A29897-F441-5F66-7B0B-8CE39AA0CCC8}" dt="2022-04-24T18:47:04.365" v="531" actId="14100"/>
          <ac:spMkLst>
            <pc:docMk/>
            <pc:sldMk cId="1633746212" sldId="326"/>
            <ac:spMk id="18" creationId="{C227140C-7906-690A-CA39-FD614F0AED91}"/>
          </ac:spMkLst>
        </pc:spChg>
      </pc:sldChg>
      <pc:sldChg chg="modSp">
        <pc:chgData name="Jack W Raymond" userId="S::jraymon@gmu.edu::3eeb1546-111f-4a70-9527-9e3d8db8208f" providerId="AD" clId="Web-{F5A29897-F441-5F66-7B0B-8CE39AA0CCC8}" dt="2022-04-24T18:47:36.350" v="540" actId="20577"/>
        <pc:sldMkLst>
          <pc:docMk/>
          <pc:sldMk cId="1812053379" sldId="328"/>
        </pc:sldMkLst>
        <pc:spChg chg="mod">
          <ac:chgData name="Jack W Raymond" userId="S::jraymon@gmu.edu::3eeb1546-111f-4a70-9527-9e3d8db8208f" providerId="AD" clId="Web-{F5A29897-F441-5F66-7B0B-8CE39AA0CCC8}" dt="2022-04-24T18:47:36.350" v="540" actId="20577"/>
          <ac:spMkLst>
            <pc:docMk/>
            <pc:sldMk cId="1812053379" sldId="328"/>
            <ac:spMk id="3" creationId="{7DB02F94-C0E9-B112-99A7-22F8717CBBC5}"/>
          </ac:spMkLst>
        </pc:spChg>
      </pc:sldChg>
      <pc:sldChg chg="modSp">
        <pc:chgData name="Jack W Raymond" userId="S::jraymon@gmu.edu::3eeb1546-111f-4a70-9527-9e3d8db8208f" providerId="AD" clId="Web-{F5A29897-F441-5F66-7B0B-8CE39AA0CCC8}" dt="2022-04-24T18:47:10.506" v="533" actId="20577"/>
        <pc:sldMkLst>
          <pc:docMk/>
          <pc:sldMk cId="3985658463" sldId="329"/>
        </pc:sldMkLst>
        <pc:spChg chg="mod">
          <ac:chgData name="Jack W Raymond" userId="S::jraymon@gmu.edu::3eeb1546-111f-4a70-9527-9e3d8db8208f" providerId="AD" clId="Web-{F5A29897-F441-5F66-7B0B-8CE39AA0CCC8}" dt="2022-04-24T18:47:10.506" v="533" actId="20577"/>
          <ac:spMkLst>
            <pc:docMk/>
            <pc:sldMk cId="3985658463" sldId="329"/>
            <ac:spMk id="6" creationId="{41A83D5E-0370-22DA-B1B5-8F87B860E2E5}"/>
          </ac:spMkLst>
        </pc:spChg>
      </pc:sldChg>
      <pc:sldChg chg="modSp ord">
        <pc:chgData name="Jack W Raymond" userId="S::jraymon@gmu.edu::3eeb1546-111f-4a70-9527-9e3d8db8208f" providerId="AD" clId="Web-{F5A29897-F441-5F66-7B0B-8CE39AA0CCC8}" dt="2022-04-24T19:32:21.639" v="732"/>
        <pc:sldMkLst>
          <pc:docMk/>
          <pc:sldMk cId="1092203083" sldId="330"/>
        </pc:sldMkLst>
        <pc:spChg chg="mod">
          <ac:chgData name="Jack W Raymond" userId="S::jraymon@gmu.edu::3eeb1546-111f-4a70-9527-9e3d8db8208f" providerId="AD" clId="Web-{F5A29897-F441-5F66-7B0B-8CE39AA0CCC8}" dt="2022-04-24T18:47:14.584" v="535" actId="20577"/>
          <ac:spMkLst>
            <pc:docMk/>
            <pc:sldMk cId="1092203083" sldId="330"/>
            <ac:spMk id="6" creationId="{583FD8DD-7CB8-A754-F79E-22B2C4F3099C}"/>
          </ac:spMkLst>
        </pc:spChg>
      </pc:sldChg>
      <pc:sldChg chg="modSp">
        <pc:chgData name="Jack W Raymond" userId="S::jraymon@gmu.edu::3eeb1546-111f-4a70-9527-9e3d8db8208f" providerId="AD" clId="Web-{F5A29897-F441-5F66-7B0B-8CE39AA0CCC8}" dt="2022-04-24T18:47:19.975" v="539" actId="20577"/>
        <pc:sldMkLst>
          <pc:docMk/>
          <pc:sldMk cId="3866414149" sldId="331"/>
        </pc:sldMkLst>
        <pc:spChg chg="mod">
          <ac:chgData name="Jack W Raymond" userId="S::jraymon@gmu.edu::3eeb1546-111f-4a70-9527-9e3d8db8208f" providerId="AD" clId="Web-{F5A29897-F441-5F66-7B0B-8CE39AA0CCC8}" dt="2022-04-24T18:47:19.975" v="539" actId="20577"/>
          <ac:spMkLst>
            <pc:docMk/>
            <pc:sldMk cId="3866414149" sldId="331"/>
            <ac:spMk id="6" creationId="{583FD8DD-7CB8-A754-F79E-22B2C4F3099C}"/>
          </ac:spMkLst>
        </pc:spChg>
        <pc:picChg chg="mod">
          <ac:chgData name="Jack W Raymond" userId="S::jraymon@gmu.edu::3eeb1546-111f-4a70-9527-9e3d8db8208f" providerId="AD" clId="Web-{F5A29897-F441-5F66-7B0B-8CE39AA0CCC8}" dt="2022-04-24T18:44:55.065" v="513" actId="1076"/>
          <ac:picMkLst>
            <pc:docMk/>
            <pc:sldMk cId="3866414149" sldId="331"/>
            <ac:picMk id="9" creationId="{6C508A2A-11C4-7364-DE30-5826BA8BC50B}"/>
          </ac:picMkLst>
        </pc:picChg>
      </pc:sldChg>
      <pc:sldChg chg="addSp delSp modSp del">
        <pc:chgData name="Jack W Raymond" userId="S::jraymon@gmu.edu::3eeb1546-111f-4a70-9527-9e3d8db8208f" providerId="AD" clId="Web-{F5A29897-F441-5F66-7B0B-8CE39AA0CCC8}" dt="2022-04-24T17:39:44.664" v="10"/>
        <pc:sldMkLst>
          <pc:docMk/>
          <pc:sldMk cId="202271771" sldId="332"/>
        </pc:sldMkLst>
        <pc:spChg chg="del">
          <ac:chgData name="Jack W Raymond" userId="S::jraymon@gmu.edu::3eeb1546-111f-4a70-9527-9e3d8db8208f" providerId="AD" clId="Web-{F5A29897-F441-5F66-7B0B-8CE39AA0CCC8}" dt="2022-04-24T17:39:36.320" v="8"/>
          <ac:spMkLst>
            <pc:docMk/>
            <pc:sldMk cId="202271771" sldId="332"/>
            <ac:spMk id="3" creationId="{826EC87A-A732-297A-31C3-DF818B63C728}"/>
          </ac:spMkLst>
        </pc:spChg>
        <pc:spChg chg="add mod">
          <ac:chgData name="Jack W Raymond" userId="S::jraymon@gmu.edu::3eeb1546-111f-4a70-9527-9e3d8db8208f" providerId="AD" clId="Web-{F5A29897-F441-5F66-7B0B-8CE39AA0CCC8}" dt="2022-04-24T17:39:36.320" v="8"/>
          <ac:spMkLst>
            <pc:docMk/>
            <pc:sldMk cId="202271771" sldId="332"/>
            <ac:spMk id="5" creationId="{016CBFC6-8DC3-7B34-8B4B-A4DEC56131FB}"/>
          </ac:spMkLst>
        </pc:spChg>
        <pc:spChg chg="mod">
          <ac:chgData name="Jack W Raymond" userId="S::jraymon@gmu.edu::3eeb1546-111f-4a70-9527-9e3d8db8208f" providerId="AD" clId="Web-{F5A29897-F441-5F66-7B0B-8CE39AA0CCC8}" dt="2022-04-24T17:39:41.195" v="9" actId="20577"/>
          <ac:spMkLst>
            <pc:docMk/>
            <pc:sldMk cId="202271771" sldId="332"/>
            <ac:spMk id="22" creationId="{31B31ACD-4592-52B4-1B48-D8552A2B5E6A}"/>
          </ac:spMkLst>
        </pc:spChg>
      </pc:sldChg>
      <pc:sldChg chg="addSp delSp modSp add ord replId">
        <pc:chgData name="Jack W Raymond" userId="S::jraymon@gmu.edu::3eeb1546-111f-4a70-9527-9e3d8db8208f" providerId="AD" clId="Web-{F5A29897-F441-5F66-7B0B-8CE39AA0CCC8}" dt="2022-04-24T19:02:45.530" v="718"/>
        <pc:sldMkLst>
          <pc:docMk/>
          <pc:sldMk cId="1878737683" sldId="332"/>
        </pc:sldMkLst>
        <pc:spChg chg="del">
          <ac:chgData name="Jack W Raymond" userId="S::jraymon@gmu.edu::3eeb1546-111f-4a70-9527-9e3d8db8208f" providerId="AD" clId="Web-{F5A29897-F441-5F66-7B0B-8CE39AA0CCC8}" dt="2022-04-24T18:49:06.040" v="549"/>
          <ac:spMkLst>
            <pc:docMk/>
            <pc:sldMk cId="1878737683" sldId="332"/>
            <ac:spMk id="3" creationId="{175A8D38-7779-E2B0-B0EC-B2EC0E6DE5F1}"/>
          </ac:spMkLst>
        </pc:spChg>
        <pc:spChg chg="add del mod">
          <ac:chgData name="Jack W Raymond" userId="S::jraymon@gmu.edu::3eeb1546-111f-4a70-9527-9e3d8db8208f" providerId="AD" clId="Web-{F5A29897-F441-5F66-7B0B-8CE39AA0CCC8}" dt="2022-04-24T18:49:12.165" v="551"/>
          <ac:spMkLst>
            <pc:docMk/>
            <pc:sldMk cId="1878737683" sldId="332"/>
            <ac:spMk id="5" creationId="{E785084E-27E4-2F66-EF8B-25EA546A95C6}"/>
          </ac:spMkLst>
        </pc:spChg>
        <pc:spChg chg="mod">
          <ac:chgData name="Jack W Raymond" userId="S::jraymon@gmu.edu::3eeb1546-111f-4a70-9527-9e3d8db8208f" providerId="AD" clId="Web-{F5A29897-F441-5F66-7B0B-8CE39AA0CCC8}" dt="2022-04-24T18:48:58.587" v="548" actId="20577"/>
          <ac:spMkLst>
            <pc:docMk/>
            <pc:sldMk cId="1878737683" sldId="332"/>
            <ac:spMk id="8" creationId="{1CA46BA5-6AD5-F07F-020F-6F8FACA54BD1}"/>
          </ac:spMkLst>
        </pc:spChg>
        <pc:spChg chg="add del">
          <ac:chgData name="Jack W Raymond" userId="S::jraymon@gmu.edu::3eeb1546-111f-4a70-9527-9e3d8db8208f" providerId="AD" clId="Web-{F5A29897-F441-5F66-7B0B-8CE39AA0CCC8}" dt="2022-04-24T19:02:45.530" v="718"/>
          <ac:spMkLst>
            <pc:docMk/>
            <pc:sldMk cId="1878737683" sldId="332"/>
            <ac:spMk id="10" creationId="{DB28B64B-7975-3E39-F803-B4F94B3EA9E7}"/>
          </ac:spMkLst>
        </pc:spChg>
        <pc:graphicFrameChg chg="add mod modGraphic">
          <ac:chgData name="Jack W Raymond" userId="S::jraymon@gmu.edu::3eeb1546-111f-4a70-9527-9e3d8db8208f" providerId="AD" clId="Web-{F5A29897-F441-5F66-7B0B-8CE39AA0CCC8}" dt="2022-04-24T18:49:34.806" v="555"/>
          <ac:graphicFrameMkLst>
            <pc:docMk/>
            <pc:sldMk cId="1878737683" sldId="332"/>
            <ac:graphicFrameMk id="6" creationId="{F5DE9FF9-BE3B-2631-1F95-9614BA2B7AD7}"/>
          </ac:graphicFrameMkLst>
        </pc:graphicFrameChg>
      </pc:sldChg>
      <pc:sldChg chg="new del">
        <pc:chgData name="Jack W Raymond" userId="S::jraymon@gmu.edu::3eeb1546-111f-4a70-9527-9e3d8db8208f" providerId="AD" clId="Web-{F5A29897-F441-5F66-7B0B-8CE39AA0CCC8}" dt="2022-04-24T18:48:27.461" v="544"/>
        <pc:sldMkLst>
          <pc:docMk/>
          <pc:sldMk cId="2329511647" sldId="332"/>
        </pc:sldMkLst>
      </pc:sldChg>
      <pc:sldChg chg="del">
        <pc:chgData name="Jack W Raymond" userId="S::jraymon@gmu.edu::3eeb1546-111f-4a70-9527-9e3d8db8208f" providerId="AD" clId="Web-{F5A29897-F441-5F66-7B0B-8CE39AA0CCC8}" dt="2022-04-24T17:39:47.680" v="11"/>
        <pc:sldMkLst>
          <pc:docMk/>
          <pc:sldMk cId="42730291" sldId="333"/>
        </pc:sldMkLst>
      </pc:sldChg>
      <pc:sldChg chg="new del">
        <pc:chgData name="Jack W Raymond" userId="S::jraymon@gmu.edu::3eeb1546-111f-4a70-9527-9e3d8db8208f" providerId="AD" clId="Web-{F5A29897-F441-5F66-7B0B-8CE39AA0CCC8}" dt="2022-04-24T18:59:06.024" v="629"/>
        <pc:sldMkLst>
          <pc:docMk/>
          <pc:sldMk cId="3125665406" sldId="333"/>
        </pc:sldMkLst>
      </pc:sldChg>
      <pc:sldChg chg="addSp delSp modSp">
        <pc:chgData name="Jack W Raymond" userId="S::jraymon@gmu.edu::3eeb1546-111f-4a70-9527-9e3d8db8208f" providerId="AD" clId="Web-{F5A29897-F441-5F66-7B0B-8CE39AA0CCC8}" dt="2022-04-24T19:03:34.469" v="721" actId="1076"/>
        <pc:sldMkLst>
          <pc:docMk/>
          <pc:sldMk cId="1474191440" sldId="334"/>
        </pc:sldMkLst>
        <pc:spChg chg="del mod">
          <ac:chgData name="Jack W Raymond" userId="S::jraymon@gmu.edu::3eeb1546-111f-4a70-9527-9e3d8db8208f" providerId="AD" clId="Web-{F5A29897-F441-5F66-7B0B-8CE39AA0CCC8}" dt="2022-04-24T19:00:56.840" v="668"/>
          <ac:spMkLst>
            <pc:docMk/>
            <pc:sldMk cId="1474191440" sldId="334"/>
            <ac:spMk id="2" creationId="{D2D296D7-9369-2007-2708-9D9826BA089B}"/>
          </ac:spMkLst>
        </pc:spChg>
        <pc:spChg chg="mod">
          <ac:chgData name="Jack W Raymond" userId="S::jraymon@gmu.edu::3eeb1546-111f-4a70-9527-9e3d8db8208f" providerId="AD" clId="Web-{F5A29897-F441-5F66-7B0B-8CE39AA0CCC8}" dt="2022-04-24T19:03:30.235" v="720" actId="1076"/>
          <ac:spMkLst>
            <pc:docMk/>
            <pc:sldMk cId="1474191440" sldId="334"/>
            <ac:spMk id="6" creationId="{AF4DDB36-020A-BFE5-455C-1AE9FDD896B8}"/>
          </ac:spMkLst>
        </pc:spChg>
        <pc:spChg chg="add del mod">
          <ac:chgData name="Jack W Raymond" userId="S::jraymon@gmu.edu::3eeb1546-111f-4a70-9527-9e3d8db8208f" providerId="AD" clId="Web-{F5A29897-F441-5F66-7B0B-8CE39AA0CCC8}" dt="2022-04-24T19:01:01.590" v="670"/>
          <ac:spMkLst>
            <pc:docMk/>
            <pc:sldMk cId="1474191440" sldId="334"/>
            <ac:spMk id="8" creationId="{4E796378-4A0B-F6C5-1BE4-3CE6903CB18C}"/>
          </ac:spMkLst>
        </pc:spChg>
        <pc:spChg chg="mod">
          <ac:chgData name="Jack W Raymond" userId="S::jraymon@gmu.edu::3eeb1546-111f-4a70-9527-9e3d8db8208f" providerId="AD" clId="Web-{F5A29897-F441-5F66-7B0B-8CE39AA0CCC8}" dt="2022-04-24T19:03:34.469" v="721" actId="1076"/>
          <ac:spMkLst>
            <pc:docMk/>
            <pc:sldMk cId="1474191440" sldId="334"/>
            <ac:spMk id="9" creationId="{33989443-967B-367F-8361-A74BEF412CB9}"/>
          </ac:spMkLst>
        </pc:spChg>
        <pc:spChg chg="add mod">
          <ac:chgData name="Jack W Raymond" userId="S::jraymon@gmu.edu::3eeb1546-111f-4a70-9527-9e3d8db8208f" providerId="AD" clId="Web-{F5A29897-F441-5F66-7B0B-8CE39AA0CCC8}" dt="2022-04-24T19:01:08.809" v="678" actId="20577"/>
          <ac:spMkLst>
            <pc:docMk/>
            <pc:sldMk cId="1474191440" sldId="334"/>
            <ac:spMk id="10" creationId="{0A163338-4434-942F-CD02-A09CF8FAB07E}"/>
          </ac:spMkLst>
        </pc:spChg>
        <pc:picChg chg="mod">
          <ac:chgData name="Jack W Raymond" userId="S::jraymon@gmu.edu::3eeb1546-111f-4a70-9527-9e3d8db8208f" providerId="AD" clId="Web-{F5A29897-F441-5F66-7B0B-8CE39AA0CCC8}" dt="2022-04-24T19:03:25.688" v="719" actId="1076"/>
          <ac:picMkLst>
            <pc:docMk/>
            <pc:sldMk cId="1474191440" sldId="334"/>
            <ac:picMk id="7" creationId="{428A746F-4D08-5291-19CE-F29FDF08FE37}"/>
          </ac:picMkLst>
        </pc:picChg>
      </pc:sldChg>
      <pc:sldChg chg="addSp delSp modSp">
        <pc:chgData name="Jack W Raymond" userId="S::jraymon@gmu.edu::3eeb1546-111f-4a70-9527-9e3d8db8208f" providerId="AD" clId="Web-{F5A29897-F441-5F66-7B0B-8CE39AA0CCC8}" dt="2022-04-24T19:01:29.950" v="684"/>
        <pc:sldMkLst>
          <pc:docMk/>
          <pc:sldMk cId="2131523038" sldId="335"/>
        </pc:sldMkLst>
        <pc:spChg chg="del">
          <ac:chgData name="Jack W Raymond" userId="S::jraymon@gmu.edu::3eeb1546-111f-4a70-9527-9e3d8db8208f" providerId="AD" clId="Web-{F5A29897-F441-5F66-7B0B-8CE39AA0CCC8}" dt="2022-04-24T19:01:25.716" v="682"/>
          <ac:spMkLst>
            <pc:docMk/>
            <pc:sldMk cId="2131523038" sldId="335"/>
            <ac:spMk id="2" creationId="{D2D296D7-9369-2007-2708-9D9826BA089B}"/>
          </ac:spMkLst>
        </pc:spChg>
        <pc:spChg chg="add del mod">
          <ac:chgData name="Jack W Raymond" userId="S::jraymon@gmu.edu::3eeb1546-111f-4a70-9527-9e3d8db8208f" providerId="AD" clId="Web-{F5A29897-F441-5F66-7B0B-8CE39AA0CCC8}" dt="2022-04-24T19:01:29.950" v="684"/>
          <ac:spMkLst>
            <pc:docMk/>
            <pc:sldMk cId="2131523038" sldId="335"/>
            <ac:spMk id="12" creationId="{B0D39AD1-516E-9BD1-5624-0D3F21127536}"/>
          </ac:spMkLst>
        </pc:spChg>
        <pc:spChg chg="add">
          <ac:chgData name="Jack W Raymond" userId="S::jraymon@gmu.edu::3eeb1546-111f-4a70-9527-9e3d8db8208f" providerId="AD" clId="Web-{F5A29897-F441-5F66-7B0B-8CE39AA0CCC8}" dt="2022-04-24T19:01:26.747" v="683"/>
          <ac:spMkLst>
            <pc:docMk/>
            <pc:sldMk cId="2131523038" sldId="335"/>
            <ac:spMk id="14" creationId="{11E0F415-ADF6-0BFF-F7DB-1660425CFF6E}"/>
          </ac:spMkLst>
        </pc:spChg>
      </pc:sldChg>
      <pc:sldChg chg="addSp delSp modSp">
        <pc:chgData name="Jack W Raymond" userId="S::jraymon@gmu.edu::3eeb1546-111f-4a70-9527-9e3d8db8208f" providerId="AD" clId="Web-{F5A29897-F441-5F66-7B0B-8CE39AA0CCC8}" dt="2022-04-24T19:04:09.204" v="723" actId="1076"/>
        <pc:sldMkLst>
          <pc:docMk/>
          <pc:sldMk cId="4032158469" sldId="336"/>
        </pc:sldMkLst>
        <pc:spChg chg="del">
          <ac:chgData name="Jack W Raymond" userId="S::jraymon@gmu.edu::3eeb1546-111f-4a70-9527-9e3d8db8208f" providerId="AD" clId="Web-{F5A29897-F441-5F66-7B0B-8CE39AA0CCC8}" dt="2022-04-24T19:01:34.607" v="685"/>
          <ac:spMkLst>
            <pc:docMk/>
            <pc:sldMk cId="4032158469" sldId="336"/>
            <ac:spMk id="2" creationId="{D2D296D7-9369-2007-2708-9D9826BA089B}"/>
          </ac:spMkLst>
        </pc:spChg>
        <pc:spChg chg="mod">
          <ac:chgData name="Jack W Raymond" userId="S::jraymon@gmu.edu::3eeb1546-111f-4a70-9527-9e3d8db8208f" providerId="AD" clId="Web-{F5A29897-F441-5F66-7B0B-8CE39AA0CCC8}" dt="2022-04-24T19:04:09.204" v="723" actId="1076"/>
          <ac:spMkLst>
            <pc:docMk/>
            <pc:sldMk cId="4032158469" sldId="336"/>
            <ac:spMk id="8" creationId="{E9D67E39-D24F-2117-27CE-BE11998ECCCC}"/>
          </ac:spMkLst>
        </pc:spChg>
        <pc:spChg chg="add del mod">
          <ac:chgData name="Jack W Raymond" userId="S::jraymon@gmu.edu::3eeb1546-111f-4a70-9527-9e3d8db8208f" providerId="AD" clId="Web-{F5A29897-F441-5F66-7B0B-8CE39AA0CCC8}" dt="2022-04-24T19:01:38.825" v="687"/>
          <ac:spMkLst>
            <pc:docMk/>
            <pc:sldMk cId="4032158469" sldId="336"/>
            <ac:spMk id="11" creationId="{89E7EF18-9003-8807-F3CC-3D9369EF8FDE}"/>
          </ac:spMkLst>
        </pc:spChg>
        <pc:spChg chg="add">
          <ac:chgData name="Jack W Raymond" userId="S::jraymon@gmu.edu::3eeb1546-111f-4a70-9527-9e3d8db8208f" providerId="AD" clId="Web-{F5A29897-F441-5F66-7B0B-8CE39AA0CCC8}" dt="2022-04-24T19:01:35.310" v="686"/>
          <ac:spMkLst>
            <pc:docMk/>
            <pc:sldMk cId="4032158469" sldId="336"/>
            <ac:spMk id="14" creationId="{2D26A40F-8186-38DF-CA85-45A243C634E0}"/>
          </ac:spMkLst>
        </pc:spChg>
      </pc:sldChg>
      <pc:sldChg chg="addSp delSp modSp">
        <pc:chgData name="Jack W Raymond" userId="S::jraymon@gmu.edu::3eeb1546-111f-4a70-9527-9e3d8db8208f" providerId="AD" clId="Web-{F5A29897-F441-5F66-7B0B-8CE39AA0CCC8}" dt="2022-04-24T19:04:15.470" v="724" actId="1076"/>
        <pc:sldMkLst>
          <pc:docMk/>
          <pc:sldMk cId="2076889366" sldId="337"/>
        </pc:sldMkLst>
        <pc:spChg chg="del">
          <ac:chgData name="Jack W Raymond" userId="S::jraymon@gmu.edu::3eeb1546-111f-4a70-9527-9e3d8db8208f" providerId="AD" clId="Web-{F5A29897-F441-5F66-7B0B-8CE39AA0CCC8}" dt="2022-04-24T19:01:43.951" v="688"/>
          <ac:spMkLst>
            <pc:docMk/>
            <pc:sldMk cId="2076889366" sldId="337"/>
            <ac:spMk id="2" creationId="{D2D296D7-9369-2007-2708-9D9826BA089B}"/>
          </ac:spMkLst>
        </pc:spChg>
        <pc:spChg chg="mod">
          <ac:chgData name="Jack W Raymond" userId="S::jraymon@gmu.edu::3eeb1546-111f-4a70-9527-9e3d8db8208f" providerId="AD" clId="Web-{F5A29897-F441-5F66-7B0B-8CE39AA0CCC8}" dt="2022-04-24T19:04:15.470" v="724" actId="1076"/>
          <ac:spMkLst>
            <pc:docMk/>
            <pc:sldMk cId="2076889366" sldId="337"/>
            <ac:spMk id="12" creationId="{D7A318C4-6AD9-383A-A9AC-DD17D34D89BE}"/>
          </ac:spMkLst>
        </pc:spChg>
        <pc:spChg chg="add del mod">
          <ac:chgData name="Jack W Raymond" userId="S::jraymon@gmu.edu::3eeb1546-111f-4a70-9527-9e3d8db8208f" providerId="AD" clId="Web-{F5A29897-F441-5F66-7B0B-8CE39AA0CCC8}" dt="2022-04-24T19:01:47.451" v="689"/>
          <ac:spMkLst>
            <pc:docMk/>
            <pc:sldMk cId="2076889366" sldId="337"/>
            <ac:spMk id="13" creationId="{08A804BB-8E41-1F42-A989-C899C042D9EE}"/>
          </ac:spMkLst>
        </pc:spChg>
        <pc:spChg chg="add">
          <ac:chgData name="Jack W Raymond" userId="S::jraymon@gmu.edu::3eeb1546-111f-4a70-9527-9e3d8db8208f" providerId="AD" clId="Web-{F5A29897-F441-5F66-7B0B-8CE39AA0CCC8}" dt="2022-04-24T19:01:48.170" v="690"/>
          <ac:spMkLst>
            <pc:docMk/>
            <pc:sldMk cId="2076889366" sldId="337"/>
            <ac:spMk id="14" creationId="{B617A134-ECE0-8EC0-A8D8-06E2E211CA3E}"/>
          </ac:spMkLst>
        </pc:spChg>
        <pc:spChg chg="mod">
          <ac:chgData name="Jack W Raymond" userId="S::jraymon@gmu.edu::3eeb1546-111f-4a70-9527-9e3d8db8208f" providerId="AD" clId="Web-{F5A29897-F441-5F66-7B0B-8CE39AA0CCC8}" dt="2022-04-24T19:03:57.970" v="722" actId="1076"/>
          <ac:spMkLst>
            <pc:docMk/>
            <pc:sldMk cId="2076889366" sldId="337"/>
            <ac:spMk id="15" creationId="{5A4D9EFB-BBFA-EFDF-552E-B2D6DFAEB219}"/>
          </ac:spMkLst>
        </pc:spChg>
      </pc:sldChg>
      <pc:sldChg chg="del">
        <pc:chgData name="Jack W Raymond" userId="S::jraymon@gmu.edu::3eeb1546-111f-4a70-9527-9e3d8db8208f" providerId="AD" clId="Web-{F5A29897-F441-5F66-7B0B-8CE39AA0CCC8}" dt="2022-04-24T19:36:14.254" v="733"/>
        <pc:sldMkLst>
          <pc:docMk/>
          <pc:sldMk cId="3937947788" sldId="338"/>
        </pc:sldMkLst>
      </pc:sldChg>
      <pc:sldChg chg="modSp del">
        <pc:chgData name="Jack W Raymond" userId="S::jraymon@gmu.edu::3eeb1546-111f-4a70-9527-9e3d8db8208f" providerId="AD" clId="Web-{F5A29897-F441-5F66-7B0B-8CE39AA0CCC8}" dt="2022-04-24T19:36:16.364" v="734"/>
        <pc:sldMkLst>
          <pc:docMk/>
          <pc:sldMk cId="733041348" sldId="339"/>
        </pc:sldMkLst>
        <pc:spChg chg="mod">
          <ac:chgData name="Jack W Raymond" userId="S::jraymon@gmu.edu::3eeb1546-111f-4a70-9527-9e3d8db8208f" providerId="AD" clId="Web-{F5A29897-F441-5F66-7B0B-8CE39AA0CCC8}" dt="2022-04-24T19:20:46.402" v="730" actId="20577"/>
          <ac:spMkLst>
            <pc:docMk/>
            <pc:sldMk cId="733041348" sldId="339"/>
            <ac:spMk id="3" creationId="{05A4EE93-1E17-1378-214E-73D34DAB4FC0}"/>
          </ac:spMkLst>
        </pc:spChg>
      </pc:sldChg>
      <pc:sldChg chg="del">
        <pc:chgData name="Jack W Raymond" userId="S::jraymon@gmu.edu::3eeb1546-111f-4a70-9527-9e3d8db8208f" providerId="AD" clId="Web-{F5A29897-F441-5F66-7B0B-8CE39AA0CCC8}" dt="2022-04-24T19:36:19.176" v="735"/>
        <pc:sldMkLst>
          <pc:docMk/>
          <pc:sldMk cId="1740146770" sldId="341"/>
        </pc:sldMkLst>
      </pc:sldChg>
      <pc:sldChg chg="del">
        <pc:chgData name="Jack W Raymond" userId="S::jraymon@gmu.edu::3eeb1546-111f-4a70-9527-9e3d8db8208f" providerId="AD" clId="Web-{F5A29897-F441-5F66-7B0B-8CE39AA0CCC8}" dt="2022-04-24T19:36:21.020" v="736"/>
        <pc:sldMkLst>
          <pc:docMk/>
          <pc:sldMk cId="1645540610" sldId="342"/>
        </pc:sldMkLst>
      </pc:sldChg>
      <pc:sldChg chg="del">
        <pc:chgData name="Jack W Raymond" userId="S::jraymon@gmu.edu::3eeb1546-111f-4a70-9527-9e3d8db8208f" providerId="AD" clId="Web-{F5A29897-F441-5F66-7B0B-8CE39AA0CCC8}" dt="2022-04-24T19:36:23.114" v="737"/>
        <pc:sldMkLst>
          <pc:docMk/>
          <pc:sldMk cId="2210554556" sldId="343"/>
        </pc:sldMkLst>
      </pc:sldChg>
      <pc:sldChg chg="del">
        <pc:chgData name="Jack W Raymond" userId="S::jraymon@gmu.edu::3eeb1546-111f-4a70-9527-9e3d8db8208f" providerId="AD" clId="Web-{F5A29897-F441-5F66-7B0B-8CE39AA0CCC8}" dt="2022-04-24T19:36:26.583" v="739"/>
        <pc:sldMkLst>
          <pc:docMk/>
          <pc:sldMk cId="4080594077" sldId="344"/>
        </pc:sldMkLst>
      </pc:sldChg>
      <pc:sldChg chg="add del replId">
        <pc:chgData name="Jack W Raymond" userId="S::jraymon@gmu.edu::3eeb1546-111f-4a70-9527-9e3d8db8208f" providerId="AD" clId="Web-{F5A29897-F441-5F66-7B0B-8CE39AA0CCC8}" dt="2022-04-24T19:36:24.348" v="738"/>
        <pc:sldMkLst>
          <pc:docMk/>
          <pc:sldMk cId="4026354100" sldId="345"/>
        </pc:sldMkLst>
      </pc:sldChg>
    </pc:docChg>
  </pc:docChgLst>
  <pc:docChgLst>
    <pc:chgData name="Jack W Raymond" userId="S::jraymon@gmu.edu::3eeb1546-111f-4a70-9527-9e3d8db8208f" providerId="AD" clId="Web-{6742D8FD-B609-9CD6-1D0A-1728D9BB0A88}"/>
    <pc:docChg chg="addSld modSld">
      <pc:chgData name="Jack W Raymond" userId="S::jraymon@gmu.edu::3eeb1546-111f-4a70-9527-9e3d8db8208f" providerId="AD" clId="Web-{6742D8FD-B609-9CD6-1D0A-1728D9BB0A88}" dt="2022-04-09T01:15:29.998" v="715" actId="20577"/>
      <pc:docMkLst>
        <pc:docMk/>
      </pc:docMkLst>
      <pc:sldChg chg="modSp">
        <pc:chgData name="Jack W Raymond" userId="S::jraymon@gmu.edu::3eeb1546-111f-4a70-9527-9e3d8db8208f" providerId="AD" clId="Web-{6742D8FD-B609-9CD6-1D0A-1728D9BB0A88}" dt="2022-04-09T00:28:33.313" v="216" actId="20577"/>
        <pc:sldMkLst>
          <pc:docMk/>
          <pc:sldMk cId="3548448089" sldId="310"/>
        </pc:sldMkLst>
        <pc:spChg chg="mod">
          <ac:chgData name="Jack W Raymond" userId="S::jraymon@gmu.edu::3eeb1546-111f-4a70-9527-9e3d8db8208f" providerId="AD" clId="Web-{6742D8FD-B609-9CD6-1D0A-1728D9BB0A88}" dt="2022-04-09T00:28:33.313" v="216" actId="20577"/>
          <ac:spMkLst>
            <pc:docMk/>
            <pc:sldMk cId="3548448089" sldId="310"/>
            <ac:spMk id="3" creationId="{826EC87A-A732-297A-31C3-DF818B63C728}"/>
          </ac:spMkLst>
        </pc:spChg>
        <pc:picChg chg="mod">
          <ac:chgData name="Jack W Raymond" userId="S::jraymon@gmu.edu::3eeb1546-111f-4a70-9527-9e3d8db8208f" providerId="AD" clId="Web-{6742D8FD-B609-9CD6-1D0A-1728D9BB0A88}" dt="2022-04-09T00:25:50.882" v="196" actId="1076"/>
          <ac:picMkLst>
            <pc:docMk/>
            <pc:sldMk cId="3548448089" sldId="310"/>
            <ac:picMk id="11" creationId="{67979FDD-794F-3817-CF16-62EA0DDC9EF6}"/>
          </ac:picMkLst>
        </pc:picChg>
      </pc:sldChg>
      <pc:sldChg chg="modSp add replId">
        <pc:chgData name="Jack W Raymond" userId="S::jraymon@gmu.edu::3eeb1546-111f-4a70-9527-9e3d8db8208f" providerId="AD" clId="Web-{6742D8FD-B609-9CD6-1D0A-1728D9BB0A88}" dt="2022-04-09T00:28:39.188" v="217" actId="20577"/>
        <pc:sldMkLst>
          <pc:docMk/>
          <pc:sldMk cId="1517783059" sldId="312"/>
        </pc:sldMkLst>
        <pc:spChg chg="mod">
          <ac:chgData name="Jack W Raymond" userId="S::jraymon@gmu.edu::3eeb1546-111f-4a70-9527-9e3d8db8208f" providerId="AD" clId="Web-{6742D8FD-B609-9CD6-1D0A-1728D9BB0A88}" dt="2022-04-09T00:28:39.188" v="217" actId="20577"/>
          <ac:spMkLst>
            <pc:docMk/>
            <pc:sldMk cId="1517783059" sldId="312"/>
            <ac:spMk id="3" creationId="{826EC87A-A732-297A-31C3-DF818B63C728}"/>
          </ac:spMkLst>
        </pc:spChg>
      </pc:sldChg>
      <pc:sldChg chg="addSp delSp modSp add replId">
        <pc:chgData name="Jack W Raymond" userId="S::jraymon@gmu.edu::3eeb1546-111f-4a70-9527-9e3d8db8208f" providerId="AD" clId="Web-{6742D8FD-B609-9CD6-1D0A-1728D9BB0A88}" dt="2022-04-09T01:15:29.998" v="715" actId="20577"/>
        <pc:sldMkLst>
          <pc:docMk/>
          <pc:sldMk cId="2771286036" sldId="313"/>
        </pc:sldMkLst>
        <pc:spChg chg="mod">
          <ac:chgData name="Jack W Raymond" userId="S::jraymon@gmu.edu::3eeb1546-111f-4a70-9527-9e3d8db8208f" providerId="AD" clId="Web-{6742D8FD-B609-9CD6-1D0A-1728D9BB0A88}" dt="2022-04-09T01:15:29.998" v="715" actId="20577"/>
          <ac:spMkLst>
            <pc:docMk/>
            <pc:sldMk cId="2771286036" sldId="313"/>
            <ac:spMk id="3" creationId="{826EC87A-A732-297A-31C3-DF818B63C728}"/>
          </ac:spMkLst>
        </pc:spChg>
        <pc:spChg chg="del">
          <ac:chgData name="Jack W Raymond" userId="S::jraymon@gmu.edu::3eeb1546-111f-4a70-9527-9e3d8db8208f" providerId="AD" clId="Web-{6742D8FD-B609-9CD6-1D0A-1728D9BB0A88}" dt="2022-04-09T00:30:31.866" v="229"/>
          <ac:spMkLst>
            <pc:docMk/>
            <pc:sldMk cId="2771286036" sldId="313"/>
            <ac:spMk id="5" creationId="{9CF7A3D0-C9DB-0D8A-398B-CA3AE7895464}"/>
          </ac:spMkLst>
        </pc:spChg>
        <pc:spChg chg="del mod">
          <ac:chgData name="Jack W Raymond" userId="S::jraymon@gmu.edu::3eeb1546-111f-4a70-9527-9e3d8db8208f" providerId="AD" clId="Web-{6742D8FD-B609-9CD6-1D0A-1728D9BB0A88}" dt="2022-04-09T00:29:55.708" v="223"/>
          <ac:spMkLst>
            <pc:docMk/>
            <pc:sldMk cId="2771286036" sldId="313"/>
            <ac:spMk id="7" creationId="{B32F1EF8-C962-B4B9-F09E-A9187228A432}"/>
          </ac:spMkLst>
        </pc:spChg>
        <pc:spChg chg="add mod">
          <ac:chgData name="Jack W Raymond" userId="S::jraymon@gmu.edu::3eeb1546-111f-4a70-9527-9e3d8db8208f" providerId="AD" clId="Web-{6742D8FD-B609-9CD6-1D0A-1728D9BB0A88}" dt="2022-04-09T00:31:02.805" v="241" actId="20577"/>
          <ac:spMkLst>
            <pc:docMk/>
            <pc:sldMk cId="2771286036" sldId="313"/>
            <ac:spMk id="10" creationId="{253C27F0-4F6F-4FB7-39FD-A9FC6D31AEAB}"/>
          </ac:spMkLst>
        </pc:spChg>
        <pc:spChg chg="add mod">
          <ac:chgData name="Jack W Raymond" userId="S::jraymon@gmu.edu::3eeb1546-111f-4a70-9527-9e3d8db8208f" providerId="AD" clId="Web-{6742D8FD-B609-9CD6-1D0A-1728D9BB0A88}" dt="2022-04-09T00:30:51.649" v="239" actId="20577"/>
          <ac:spMkLst>
            <pc:docMk/>
            <pc:sldMk cId="2771286036" sldId="313"/>
            <ac:spMk id="12" creationId="{D7A318C4-6AD9-383A-A9AC-DD17D34D89BE}"/>
          </ac:spMkLst>
        </pc:spChg>
        <pc:picChg chg="add mod">
          <ac:chgData name="Jack W Raymond" userId="S::jraymon@gmu.edu::3eeb1546-111f-4a70-9527-9e3d8db8208f" providerId="AD" clId="Web-{6742D8FD-B609-9CD6-1D0A-1728D9BB0A88}" dt="2022-04-09T00:48:32.451" v="245" actId="1076"/>
          <ac:picMkLst>
            <pc:docMk/>
            <pc:sldMk cId="2771286036" sldId="313"/>
            <ac:picMk id="5" creationId="{93D0995C-DD54-F482-B286-E284192F43D2}"/>
          </ac:picMkLst>
        </pc:picChg>
        <pc:picChg chg="del">
          <ac:chgData name="Jack W Raymond" userId="S::jraymon@gmu.edu::3eeb1546-111f-4a70-9527-9e3d8db8208f" providerId="AD" clId="Web-{6742D8FD-B609-9CD6-1D0A-1728D9BB0A88}" dt="2022-04-09T00:48:19.169" v="243"/>
          <ac:picMkLst>
            <pc:docMk/>
            <pc:sldMk cId="2771286036" sldId="313"/>
            <ac:picMk id="11" creationId="{67979FDD-794F-3817-CF16-62EA0DDC9EF6}"/>
          </ac:picMkLst>
        </pc:picChg>
      </pc:sldChg>
    </pc:docChg>
  </pc:docChgLst>
  <pc:docChgLst>
    <pc:chgData name="Jack W Raymond" userId="S::jraymon@gmu.edu::3eeb1546-111f-4a70-9527-9e3d8db8208f" providerId="AD" clId="Web-{BA7407DA-4FF1-4503-AD62-A2BCB3A75C95}"/>
    <pc:docChg chg="modSld">
      <pc:chgData name="Jack W Raymond" userId="S::jraymon@gmu.edu::3eeb1546-111f-4a70-9527-9e3d8db8208f" providerId="AD" clId="Web-{BA7407DA-4FF1-4503-AD62-A2BCB3A75C95}" dt="2022-04-13T19:12:02.063" v="0" actId="14100"/>
      <pc:docMkLst>
        <pc:docMk/>
      </pc:docMkLst>
      <pc:sldChg chg="modSp">
        <pc:chgData name="Jack W Raymond" userId="S::jraymon@gmu.edu::3eeb1546-111f-4a70-9527-9e3d8db8208f" providerId="AD" clId="Web-{BA7407DA-4FF1-4503-AD62-A2BCB3A75C95}" dt="2022-04-13T19:12:02.063" v="0" actId="14100"/>
        <pc:sldMkLst>
          <pc:docMk/>
          <pc:sldMk cId="433194311" sldId="290"/>
        </pc:sldMkLst>
        <pc:spChg chg="mod">
          <ac:chgData name="Jack W Raymond" userId="S::jraymon@gmu.edu::3eeb1546-111f-4a70-9527-9e3d8db8208f" providerId="AD" clId="Web-{BA7407DA-4FF1-4503-AD62-A2BCB3A75C95}" dt="2022-04-13T19:12:02.063" v="0" actId="14100"/>
          <ac:spMkLst>
            <pc:docMk/>
            <pc:sldMk cId="433194311" sldId="290"/>
            <ac:spMk id="11" creationId="{19B6D1B1-DEF1-48D4-A3C1-60618AACDE13}"/>
          </ac:spMkLst>
        </pc:spChg>
      </pc:sldChg>
    </pc:docChg>
  </pc:docChgLst>
  <pc:docChgLst>
    <pc:chgData name="Kelly Ann Jessica Downer" userId="S::kdowner@gmu.edu::cf6fee6e-2cad-496f-9cf2-f5f81b2030f2" providerId="AD" clId="Web-{5580D2BA-FD42-40B5-9DB9-0714C26A33F1}"/>
    <pc:docChg chg="modSld">
      <pc:chgData name="Kelly Ann Jessica Downer" userId="S::kdowner@gmu.edu::cf6fee6e-2cad-496f-9cf2-f5f81b2030f2" providerId="AD" clId="Web-{5580D2BA-FD42-40B5-9DB9-0714C26A33F1}" dt="2022-04-24T16:45:01.520" v="20" actId="1076"/>
      <pc:docMkLst>
        <pc:docMk/>
      </pc:docMkLst>
      <pc:sldChg chg="modSp">
        <pc:chgData name="Kelly Ann Jessica Downer" userId="S::kdowner@gmu.edu::cf6fee6e-2cad-496f-9cf2-f5f81b2030f2" providerId="AD" clId="Web-{5580D2BA-FD42-40B5-9DB9-0714C26A33F1}" dt="2022-04-24T16:45:01.520" v="20" actId="1076"/>
        <pc:sldMkLst>
          <pc:docMk/>
          <pc:sldMk cId="895862985" sldId="274"/>
        </pc:sldMkLst>
        <pc:spChg chg="mod">
          <ac:chgData name="Kelly Ann Jessica Downer" userId="S::kdowner@gmu.edu::cf6fee6e-2cad-496f-9cf2-f5f81b2030f2" providerId="AD" clId="Web-{5580D2BA-FD42-40B5-9DB9-0714C26A33F1}" dt="2022-04-24T16:45:01.520" v="20" actId="1076"/>
          <ac:spMkLst>
            <pc:docMk/>
            <pc:sldMk cId="895862985" sldId="274"/>
            <ac:spMk id="4" creationId="{3577863C-3819-8DF8-A00C-0B43765A5D16}"/>
          </ac:spMkLst>
        </pc:spChg>
      </pc:sldChg>
      <pc:sldChg chg="modSp">
        <pc:chgData name="Kelly Ann Jessica Downer" userId="S::kdowner@gmu.edu::cf6fee6e-2cad-496f-9cf2-f5f81b2030f2" providerId="AD" clId="Web-{5580D2BA-FD42-40B5-9DB9-0714C26A33F1}" dt="2022-04-24T16:44:51.926" v="19" actId="1076"/>
        <pc:sldMkLst>
          <pc:docMk/>
          <pc:sldMk cId="433194311" sldId="290"/>
        </pc:sldMkLst>
        <pc:spChg chg="mod">
          <ac:chgData name="Kelly Ann Jessica Downer" userId="S::kdowner@gmu.edu::cf6fee6e-2cad-496f-9cf2-f5f81b2030f2" providerId="AD" clId="Web-{5580D2BA-FD42-40B5-9DB9-0714C26A33F1}" dt="2022-04-24T16:44:48.535" v="18" actId="1076"/>
          <ac:spMkLst>
            <pc:docMk/>
            <pc:sldMk cId="433194311" sldId="290"/>
            <ac:spMk id="9" creationId="{C3F763E6-BD8F-4406-8966-49BAD9843C2D}"/>
          </ac:spMkLst>
        </pc:spChg>
        <pc:spChg chg="mod">
          <ac:chgData name="Kelly Ann Jessica Downer" userId="S::kdowner@gmu.edu::cf6fee6e-2cad-496f-9cf2-f5f81b2030f2" providerId="AD" clId="Web-{5580D2BA-FD42-40B5-9DB9-0714C26A33F1}" dt="2022-04-24T16:44:20.910" v="13" actId="1076"/>
          <ac:spMkLst>
            <pc:docMk/>
            <pc:sldMk cId="433194311" sldId="290"/>
            <ac:spMk id="11" creationId="{19B6D1B1-DEF1-48D4-A3C1-60618AACDE13}"/>
          </ac:spMkLst>
        </pc:spChg>
        <pc:spChg chg="mod">
          <ac:chgData name="Kelly Ann Jessica Downer" userId="S::kdowner@gmu.edu::cf6fee6e-2cad-496f-9cf2-f5f81b2030f2" providerId="AD" clId="Web-{5580D2BA-FD42-40B5-9DB9-0714C26A33F1}" dt="2022-04-24T16:44:14.675" v="12" actId="1076"/>
          <ac:spMkLst>
            <pc:docMk/>
            <pc:sldMk cId="433194311" sldId="290"/>
            <ac:spMk id="12" creationId="{29532D9A-D39E-4C45-A586-483FB495AF80}"/>
          </ac:spMkLst>
        </pc:spChg>
        <pc:picChg chg="mod">
          <ac:chgData name="Kelly Ann Jessica Downer" userId="S::kdowner@gmu.edu::cf6fee6e-2cad-496f-9cf2-f5f81b2030f2" providerId="AD" clId="Web-{5580D2BA-FD42-40B5-9DB9-0714C26A33F1}" dt="2022-04-24T16:44:51.926" v="19" actId="1076"/>
          <ac:picMkLst>
            <pc:docMk/>
            <pc:sldMk cId="433194311" sldId="290"/>
            <ac:picMk id="7" creationId="{6157D633-AF09-4903-8DEB-473F14726E90}"/>
          </ac:picMkLst>
        </pc:picChg>
        <pc:picChg chg="mod">
          <ac:chgData name="Kelly Ann Jessica Downer" userId="S::kdowner@gmu.edu::cf6fee6e-2cad-496f-9cf2-f5f81b2030f2" providerId="AD" clId="Web-{5580D2BA-FD42-40B5-9DB9-0714C26A33F1}" dt="2022-04-24T16:44:30.691" v="16" actId="1076"/>
          <ac:picMkLst>
            <pc:docMk/>
            <pc:sldMk cId="433194311" sldId="290"/>
            <ac:picMk id="8" creationId="{66049A70-779E-3546-BF7A-51D39D46459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sz="quarter" idx="1"/>
          </p:nvPr>
        </p:nvSpPr>
        <p:spPr>
          <a:xfrm>
            <a:off x="4008705" y="0"/>
            <a:ext cx="3066733" cy="469780"/>
          </a:xfrm>
          <a:prstGeom prst="rect">
            <a:avLst/>
          </a:prstGeom>
        </p:spPr>
        <p:txBody>
          <a:bodyPr vert="horz" lIns="93936" tIns="46968" rIns="93936" bIns="46968" rtlCol="0"/>
          <a:lstStyle>
            <a:lvl1pPr algn="r">
              <a:defRPr sz="1200"/>
            </a:lvl1pPr>
          </a:lstStyle>
          <a:p>
            <a:fld id="{2BE839E6-1A67-441C-A5E1-5462B0AA7438}" type="datetimeFigureOut">
              <a:rPr lang="en-US" smtClean="0"/>
              <a:t>4/24/2022</a:t>
            </a:fld>
            <a:endParaRPr lang="en-US"/>
          </a:p>
        </p:txBody>
      </p:sp>
      <p:sp>
        <p:nvSpPr>
          <p:cNvPr id="4" name="Footer Placeholder 3"/>
          <p:cNvSpPr>
            <a:spLocks noGrp="1"/>
          </p:cNvSpPr>
          <p:nvPr>
            <p:ph type="ftr" sz="quarter" idx="2"/>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297"/>
            <a:ext cx="3066733" cy="469779"/>
          </a:xfrm>
          <a:prstGeom prst="rect">
            <a:avLst/>
          </a:prstGeom>
        </p:spPr>
        <p:txBody>
          <a:bodyPr vert="horz" lIns="93936" tIns="46968" rIns="93936" bIns="46968" rtlCol="0" anchor="b"/>
          <a:lstStyle>
            <a:lvl1pPr algn="r">
              <a:defRPr sz="1200"/>
            </a:lvl1pPr>
          </a:lstStyle>
          <a:p>
            <a:fld id="{D48D2021-86B1-4736-B307-BD24A0CACFF8}" type="slidenum">
              <a:rPr lang="en-US" smtClean="0"/>
              <a:t>‹#›</a:t>
            </a:fld>
            <a:endParaRPr lang="en-US"/>
          </a:p>
        </p:txBody>
      </p:sp>
    </p:spTree>
    <p:extLst>
      <p:ext uri="{BB962C8B-B14F-4D97-AF65-F5344CB8AC3E}">
        <p14:creationId xmlns:p14="http://schemas.microsoft.com/office/powerpoint/2010/main" val="327805979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4ED9F417-C9D9-4D48-80E7-F498BDEFDCAE}" type="datetimeFigureOut">
              <a:rPr lang="en-US" smtClean="0"/>
              <a:t>4/24/2022</a:t>
            </a:fld>
            <a:endParaRPr lang="en-US"/>
          </a:p>
        </p:txBody>
      </p:sp>
      <p:sp>
        <p:nvSpPr>
          <p:cNvPr id="4" name="Slide Image Placeholder 3"/>
          <p:cNvSpPr>
            <a:spLocks noGrp="1" noRot="1" noChangeAspect="1"/>
          </p:cNvSpPr>
          <p:nvPr>
            <p:ph type="sldImg" idx="2"/>
          </p:nvPr>
        </p:nvSpPr>
        <p:spPr>
          <a:xfrm>
            <a:off x="730250" y="1169988"/>
            <a:ext cx="5616575" cy="3160712"/>
          </a:xfrm>
          <a:prstGeom prst="rect">
            <a:avLst/>
          </a:prstGeom>
          <a:noFill/>
          <a:ln w="12700">
            <a:solidFill>
              <a:prstClr val="black"/>
            </a:solidFill>
          </a:ln>
        </p:spPr>
        <p:txBody>
          <a:bodyPr vert="horz" lIns="93936" tIns="46968" rIns="93936" bIns="46968" rtlCol="0" anchor="ctr"/>
          <a:lstStyle/>
          <a:p>
            <a:endParaRPr lang="en-US"/>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766B8453-207F-4C0F-8325-215B2FB3A67A}" type="slidenum">
              <a:rPr lang="en-US" smtClean="0"/>
              <a:t>‹#›</a:t>
            </a:fld>
            <a:endParaRPr lang="en-US"/>
          </a:p>
        </p:txBody>
      </p:sp>
    </p:spTree>
    <p:extLst>
      <p:ext uri="{BB962C8B-B14F-4D97-AF65-F5344CB8AC3E}">
        <p14:creationId xmlns:p14="http://schemas.microsoft.com/office/powerpoint/2010/main" val="2163745670"/>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cs typeface="Calibri"/>
              </a:rPr>
              <a:t>Bluetooth is commonly used in everyday life and most modern devices use it for communication and data transfers</a:t>
            </a:r>
          </a:p>
          <a:p>
            <a:r>
              <a:rPr lang="en-US" sz="1200">
                <a:cs typeface="Calibri"/>
              </a:rPr>
              <a:t>Can affect all aspects of CIA triad</a:t>
            </a:r>
          </a:p>
          <a:p>
            <a:r>
              <a:rPr lang="en-US" sz="1200">
                <a:cs typeface="Calibri"/>
              </a:rPr>
              <a:t>Packet sniffers can capture sensitive information in certain devices, many of which are used in medical devices</a:t>
            </a:r>
          </a:p>
          <a:p>
            <a:r>
              <a:rPr lang="en-US" sz="1200">
                <a:cs typeface="Calibri"/>
              </a:rPr>
              <a:t>Bluetooth attacks can create backdoors in devices allowing for the creation of botnets and more severe cyber attacks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766B8453-207F-4C0F-8325-215B2FB3A67A}" type="slidenum">
              <a:rPr lang="en-US" smtClean="0"/>
              <a:t>2</a:t>
            </a:fld>
            <a:endParaRPr lang="en-US"/>
          </a:p>
        </p:txBody>
      </p:sp>
    </p:spTree>
    <p:extLst>
      <p:ext uri="{BB962C8B-B14F-4D97-AF65-F5344CB8AC3E}">
        <p14:creationId xmlns:p14="http://schemas.microsoft.com/office/powerpoint/2010/main" val="37440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Make note of medical device in Crackle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766B8453-207F-4C0F-8325-215B2FB3A67A}" type="slidenum">
              <a:rPr lang="en-US" smtClean="0"/>
              <a:t>12</a:t>
            </a:fld>
            <a:endParaRPr lang="en-US"/>
          </a:p>
        </p:txBody>
      </p:sp>
    </p:spTree>
    <p:extLst>
      <p:ext uri="{BB962C8B-B14F-4D97-AF65-F5344CB8AC3E}">
        <p14:creationId xmlns:p14="http://schemas.microsoft.com/office/powerpoint/2010/main" val="2206087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4/25/2022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FAF79-B0D9-444A-ABDC-4F1DB8DFCFE0}" type="slidenum">
              <a:rPr lang="en-US" smtClean="0"/>
              <a:pPr/>
              <a:t>‹#›</a:t>
            </a:fld>
            <a:endParaRPr lang="en-US"/>
          </a:p>
        </p:txBody>
      </p:sp>
      <p:sp>
        <p:nvSpPr>
          <p:cNvPr id="7" name="TextBox 6">
            <a:extLst>
              <a:ext uri="{FF2B5EF4-FFF2-40B4-BE49-F238E27FC236}">
                <a16:creationId xmlns:a16="http://schemas.microsoft.com/office/drawing/2014/main" id="{21AE319A-E4E3-496A-A997-E35C8FB9B9D9}"/>
              </a:ext>
            </a:extLst>
          </p:cNvPr>
          <p:cNvSpPr txBox="1"/>
          <p:nvPr userDrawn="1"/>
        </p:nvSpPr>
        <p:spPr>
          <a:xfrm>
            <a:off x="69574" y="6356350"/>
            <a:ext cx="884583" cy="276999"/>
          </a:xfrm>
          <a:prstGeom prst="rect">
            <a:avLst/>
          </a:prstGeom>
          <a:noFill/>
        </p:spPr>
        <p:txBody>
          <a:bodyPr wrap="square" rtlCol="0">
            <a:spAutoFit/>
          </a:bodyPr>
          <a:lstStyle/>
          <a:p>
            <a:r>
              <a:rPr lang="en-US" sz="1200">
                <a:solidFill>
                  <a:schemeClr val="bg1"/>
                </a:solidFill>
              </a:rPr>
              <a:t>4/25/2022</a:t>
            </a:r>
          </a:p>
        </p:txBody>
      </p:sp>
    </p:spTree>
    <p:extLst>
      <p:ext uri="{BB962C8B-B14F-4D97-AF65-F5344CB8AC3E}">
        <p14:creationId xmlns:p14="http://schemas.microsoft.com/office/powerpoint/2010/main" val="36853249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4/25/2022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FAF79-B0D9-444A-ABDC-4F1DB8DFCFE0}" type="slidenum">
              <a:rPr lang="en-US" smtClean="0"/>
              <a:t>‹#›</a:t>
            </a:fld>
            <a:endParaRPr lang="en-US"/>
          </a:p>
        </p:txBody>
      </p:sp>
    </p:spTree>
    <p:extLst>
      <p:ext uri="{BB962C8B-B14F-4D97-AF65-F5344CB8AC3E}">
        <p14:creationId xmlns:p14="http://schemas.microsoft.com/office/powerpoint/2010/main" val="3419551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4/25/2022</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FAF79-B0D9-444A-ABDC-4F1DB8DFCFE0}" type="slidenum">
              <a:rPr lang="en-US" smtClean="0"/>
              <a:t>‹#›</a:t>
            </a:fld>
            <a:endParaRPr lang="en-US"/>
          </a:p>
        </p:txBody>
      </p:sp>
    </p:spTree>
    <p:extLst>
      <p:ext uri="{BB962C8B-B14F-4D97-AF65-F5344CB8AC3E}">
        <p14:creationId xmlns:p14="http://schemas.microsoft.com/office/powerpoint/2010/main" val="425092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06594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4/25/2022</a:t>
            </a:r>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61685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4/25/2022</a:t>
            </a:r>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02738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4/25/2022</a:t>
            </a:r>
          </a:p>
        </p:txBody>
      </p:sp>
      <p:sp>
        <p:nvSpPr>
          <p:cNvPr id="8" name="Footer Placeholder 7"/>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70153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4/25/2022</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6FAF79-B0D9-444A-ABDC-4F1DB8DFCFE0}" type="slidenum">
              <a:rPr lang="en-US" smtClean="0"/>
              <a:t>‹#›</a:t>
            </a:fld>
            <a:endParaRPr lang="en-US"/>
          </a:p>
        </p:txBody>
      </p:sp>
    </p:spTree>
    <p:extLst>
      <p:ext uri="{BB962C8B-B14F-4D97-AF65-F5344CB8AC3E}">
        <p14:creationId xmlns:p14="http://schemas.microsoft.com/office/powerpoint/2010/main" val="23236700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4/25/2022</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6FAF79-B0D9-444A-ABDC-4F1DB8DFCFE0}" type="slidenum">
              <a:rPr lang="en-US" smtClean="0"/>
              <a:t>‹#›</a:t>
            </a:fld>
            <a:endParaRPr lang="en-US"/>
          </a:p>
        </p:txBody>
      </p:sp>
    </p:spTree>
    <p:extLst>
      <p:ext uri="{BB962C8B-B14F-4D97-AF65-F5344CB8AC3E}">
        <p14:creationId xmlns:p14="http://schemas.microsoft.com/office/powerpoint/2010/main" val="467302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4/25/2022</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6FAF79-B0D9-444A-ABDC-4F1DB8DFCFE0}" type="slidenum">
              <a:rPr lang="en-US" smtClean="0"/>
              <a:t>‹#›</a:t>
            </a:fld>
            <a:endParaRPr lang="en-US"/>
          </a:p>
        </p:txBody>
      </p:sp>
    </p:spTree>
    <p:extLst>
      <p:ext uri="{BB962C8B-B14F-4D97-AF65-F5344CB8AC3E}">
        <p14:creationId xmlns:p14="http://schemas.microsoft.com/office/powerpoint/2010/main" val="37141063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4/25/2022</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6FAF79-B0D9-444A-ABDC-4F1DB8DFCFE0}" type="slidenum">
              <a:rPr lang="en-US" smtClean="0"/>
              <a:t>‹#›</a:t>
            </a:fld>
            <a:endParaRPr lang="en-US"/>
          </a:p>
        </p:txBody>
      </p:sp>
    </p:spTree>
    <p:extLst>
      <p:ext uri="{BB962C8B-B14F-4D97-AF65-F5344CB8AC3E}">
        <p14:creationId xmlns:p14="http://schemas.microsoft.com/office/powerpoint/2010/main" val="2114091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4/25/2022</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6FAF79-B0D9-444A-ABDC-4F1DB8DFCFE0}" type="slidenum">
              <a:rPr lang="en-US" smtClean="0"/>
              <a:pPr/>
              <a:t>‹#›</a:t>
            </a:fld>
            <a:endParaRPr lang="en-US"/>
          </a:p>
        </p:txBody>
      </p:sp>
      <p:sp>
        <p:nvSpPr>
          <p:cNvPr id="7" name="Rectangle 6">
            <a:extLst>
              <a:ext uri="{FF2B5EF4-FFF2-40B4-BE49-F238E27FC236}">
                <a16:creationId xmlns:a16="http://schemas.microsoft.com/office/drawing/2014/main" id="{E6136394-A712-4D84-B969-8982C3FEDDAD}"/>
              </a:ext>
            </a:extLst>
          </p:cNvPr>
          <p:cNvSpPr/>
          <p:nvPr userDrawn="1"/>
        </p:nvSpPr>
        <p:spPr>
          <a:xfrm>
            <a:off x="-2" y="1"/>
            <a:ext cx="11264903" cy="904875"/>
          </a:xfrm>
          <a:prstGeom prst="rect">
            <a:avLst/>
          </a:prstGeom>
          <a:solidFill>
            <a:schemeClr val="accent1">
              <a:lumMod val="40000"/>
              <a:lumOff val="6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F9D6CD56-1B11-4E3B-9698-C9A24328A4DA}"/>
              </a:ext>
            </a:extLst>
          </p:cNvPr>
          <p:cNvSpPr/>
          <p:nvPr userDrawn="1"/>
        </p:nvSpPr>
        <p:spPr>
          <a:xfrm>
            <a:off x="2" y="-33865"/>
            <a:ext cx="7873999" cy="299507"/>
          </a:xfrm>
          <a:prstGeom prst="rect">
            <a:avLst/>
          </a:prstGeom>
          <a:gradFill>
            <a:gsLst>
              <a:gs pos="0">
                <a:schemeClr val="accent1">
                  <a:lumMod val="5000"/>
                  <a:lumOff val="95000"/>
                </a:schemeClr>
              </a:gs>
              <a:gs pos="38000">
                <a:schemeClr val="accent1">
                  <a:lumMod val="45000"/>
                  <a:lumOff val="55000"/>
                </a:schemeClr>
              </a:gs>
              <a:gs pos="81000">
                <a:schemeClr val="accent5">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Freeform 175">
            <a:extLst>
              <a:ext uri="{FF2B5EF4-FFF2-40B4-BE49-F238E27FC236}">
                <a16:creationId xmlns:a16="http://schemas.microsoft.com/office/drawing/2014/main" id="{71C6857F-0C39-46AB-BF8A-F78F35E25417}"/>
              </a:ext>
            </a:extLst>
          </p:cNvPr>
          <p:cNvSpPr>
            <a:spLocks/>
          </p:cNvSpPr>
          <p:nvPr userDrawn="1"/>
        </p:nvSpPr>
        <p:spPr bwMode="auto">
          <a:xfrm rot="10800000">
            <a:off x="5295898" y="-33866"/>
            <a:ext cx="6896100" cy="1298838"/>
          </a:xfrm>
          <a:custGeom>
            <a:avLst/>
            <a:gdLst>
              <a:gd name="T0" fmla="*/ 0 w 1275"/>
              <a:gd name="T1" fmla="*/ 0 h 576"/>
              <a:gd name="T2" fmla="*/ 0 w 1275"/>
              <a:gd name="T3" fmla="*/ 6 h 576"/>
              <a:gd name="T4" fmla="*/ 0 w 1275"/>
              <a:gd name="T5" fmla="*/ 11 h 576"/>
              <a:gd name="T6" fmla="*/ 0 w 1275"/>
              <a:gd name="T7" fmla="*/ 20 h 576"/>
              <a:gd name="T8" fmla="*/ 0 w 1275"/>
              <a:gd name="T9" fmla="*/ 27 h 576"/>
              <a:gd name="T10" fmla="*/ 0 w 1275"/>
              <a:gd name="T11" fmla="*/ 35 h 576"/>
              <a:gd name="T12" fmla="*/ 0 w 1275"/>
              <a:gd name="T13" fmla="*/ 37 h 576"/>
              <a:gd name="T14" fmla="*/ 0 w 1275"/>
              <a:gd name="T15" fmla="*/ 48 h 576"/>
              <a:gd name="T16" fmla="*/ 0 w 1275"/>
              <a:gd name="T17" fmla="*/ 53 h 576"/>
              <a:gd name="T18" fmla="*/ 0 w 1275"/>
              <a:gd name="T19" fmla="*/ 70 h 576"/>
              <a:gd name="T20" fmla="*/ 0 w 1275"/>
              <a:gd name="T21" fmla="*/ 74 h 576"/>
              <a:gd name="T22" fmla="*/ 0 w 1275"/>
              <a:gd name="T23" fmla="*/ 78 h 576"/>
              <a:gd name="T24" fmla="*/ 0 w 1275"/>
              <a:gd name="T25" fmla="*/ 96 h 576"/>
              <a:gd name="T26" fmla="*/ 0 w 1275"/>
              <a:gd name="T27" fmla="*/ 99 h 576"/>
              <a:gd name="T28" fmla="*/ 0 w 1275"/>
              <a:gd name="T29" fmla="*/ 120 h 576"/>
              <a:gd name="T30" fmla="*/ 0 w 1275"/>
              <a:gd name="T31" fmla="*/ 120 h 576"/>
              <a:gd name="T32" fmla="*/ 0 w 1275"/>
              <a:gd name="T33" fmla="*/ 123 h 576"/>
              <a:gd name="T34" fmla="*/ 0 w 1275"/>
              <a:gd name="T35" fmla="*/ 149 h 576"/>
              <a:gd name="T36" fmla="*/ 0 w 1275"/>
              <a:gd name="T37" fmla="*/ 150 h 576"/>
              <a:gd name="T38" fmla="*/ 0 w 1275"/>
              <a:gd name="T39" fmla="*/ 156 h 576"/>
              <a:gd name="T40" fmla="*/ 0 w 1275"/>
              <a:gd name="T41" fmla="*/ 166 h 576"/>
              <a:gd name="T42" fmla="*/ 0 w 1275"/>
              <a:gd name="T43" fmla="*/ 182 h 576"/>
              <a:gd name="T44" fmla="*/ 0 w 1275"/>
              <a:gd name="T45" fmla="*/ 183 h 576"/>
              <a:gd name="T46" fmla="*/ 0 w 1275"/>
              <a:gd name="T47" fmla="*/ 271 h 576"/>
              <a:gd name="T48" fmla="*/ 0 w 1275"/>
              <a:gd name="T49" fmla="*/ 278 h 576"/>
              <a:gd name="T50" fmla="*/ 0 w 1275"/>
              <a:gd name="T51" fmla="*/ 301 h 576"/>
              <a:gd name="T52" fmla="*/ 0 w 1275"/>
              <a:gd name="T53" fmla="*/ 313 h 576"/>
              <a:gd name="T54" fmla="*/ 0 w 1275"/>
              <a:gd name="T55" fmla="*/ 313 h 576"/>
              <a:gd name="T56" fmla="*/ 0 w 1275"/>
              <a:gd name="T57" fmla="*/ 315 h 576"/>
              <a:gd name="T58" fmla="*/ 0 w 1275"/>
              <a:gd name="T59" fmla="*/ 317 h 576"/>
              <a:gd name="T60" fmla="*/ 0 w 1275"/>
              <a:gd name="T61" fmla="*/ 330 h 576"/>
              <a:gd name="T62" fmla="*/ 0 w 1275"/>
              <a:gd name="T63" fmla="*/ 389 h 576"/>
              <a:gd name="T64" fmla="*/ 0 w 1275"/>
              <a:gd name="T65" fmla="*/ 394 h 576"/>
              <a:gd name="T66" fmla="*/ 0 w 1275"/>
              <a:gd name="T67" fmla="*/ 416 h 576"/>
              <a:gd name="T68" fmla="*/ 0 w 1275"/>
              <a:gd name="T69" fmla="*/ 432 h 576"/>
              <a:gd name="T70" fmla="*/ 0 w 1275"/>
              <a:gd name="T71" fmla="*/ 446 h 576"/>
              <a:gd name="T72" fmla="*/ 0 w 1275"/>
              <a:gd name="T73" fmla="*/ 446 h 576"/>
              <a:gd name="T74" fmla="*/ 0 w 1275"/>
              <a:gd name="T75" fmla="*/ 455 h 576"/>
              <a:gd name="T76" fmla="*/ 0 w 1275"/>
              <a:gd name="T77" fmla="*/ 472 h 576"/>
              <a:gd name="T78" fmla="*/ 0 w 1275"/>
              <a:gd name="T79" fmla="*/ 481 h 576"/>
              <a:gd name="T80" fmla="*/ 0 w 1275"/>
              <a:gd name="T81" fmla="*/ 484 h 576"/>
              <a:gd name="T82" fmla="*/ 0 w 1275"/>
              <a:gd name="T83" fmla="*/ 576 h 576"/>
              <a:gd name="T84" fmla="*/ 1275 w 1275"/>
              <a:gd name="T85" fmla="*/ 576 h 576"/>
              <a:gd name="T86" fmla="*/ 0 w 1275"/>
              <a:gd name="T8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5" h="576">
                <a:moveTo>
                  <a:pt x="0" y="0"/>
                </a:moveTo>
                <a:cubicBezTo>
                  <a:pt x="0" y="6"/>
                  <a:pt x="0" y="6"/>
                  <a:pt x="0" y="6"/>
                </a:cubicBezTo>
                <a:cubicBezTo>
                  <a:pt x="0" y="11"/>
                  <a:pt x="0" y="11"/>
                  <a:pt x="0" y="11"/>
                </a:cubicBezTo>
                <a:cubicBezTo>
                  <a:pt x="0" y="20"/>
                  <a:pt x="0" y="20"/>
                  <a:pt x="0" y="20"/>
                </a:cubicBezTo>
                <a:cubicBezTo>
                  <a:pt x="0" y="27"/>
                  <a:pt x="0" y="27"/>
                  <a:pt x="0" y="27"/>
                </a:cubicBezTo>
                <a:cubicBezTo>
                  <a:pt x="0" y="35"/>
                  <a:pt x="0" y="35"/>
                  <a:pt x="0" y="35"/>
                </a:cubicBezTo>
                <a:cubicBezTo>
                  <a:pt x="0" y="37"/>
                  <a:pt x="0" y="37"/>
                  <a:pt x="0" y="37"/>
                </a:cubicBezTo>
                <a:cubicBezTo>
                  <a:pt x="0" y="48"/>
                  <a:pt x="0" y="48"/>
                  <a:pt x="0" y="48"/>
                </a:cubicBezTo>
                <a:cubicBezTo>
                  <a:pt x="0" y="53"/>
                  <a:pt x="0" y="53"/>
                  <a:pt x="0" y="53"/>
                </a:cubicBezTo>
                <a:cubicBezTo>
                  <a:pt x="0" y="70"/>
                  <a:pt x="0" y="70"/>
                  <a:pt x="0" y="70"/>
                </a:cubicBezTo>
                <a:cubicBezTo>
                  <a:pt x="0" y="74"/>
                  <a:pt x="0" y="74"/>
                  <a:pt x="0" y="74"/>
                </a:cubicBezTo>
                <a:cubicBezTo>
                  <a:pt x="0" y="78"/>
                  <a:pt x="0" y="78"/>
                  <a:pt x="0" y="78"/>
                </a:cubicBezTo>
                <a:cubicBezTo>
                  <a:pt x="0" y="96"/>
                  <a:pt x="0" y="96"/>
                  <a:pt x="0" y="96"/>
                </a:cubicBezTo>
                <a:cubicBezTo>
                  <a:pt x="0" y="99"/>
                  <a:pt x="0" y="99"/>
                  <a:pt x="0" y="99"/>
                </a:cubicBezTo>
                <a:cubicBezTo>
                  <a:pt x="0" y="120"/>
                  <a:pt x="0" y="120"/>
                  <a:pt x="0" y="120"/>
                </a:cubicBezTo>
                <a:cubicBezTo>
                  <a:pt x="0" y="120"/>
                  <a:pt x="0" y="120"/>
                  <a:pt x="0" y="120"/>
                </a:cubicBezTo>
                <a:cubicBezTo>
                  <a:pt x="0" y="123"/>
                  <a:pt x="0" y="123"/>
                  <a:pt x="0" y="123"/>
                </a:cubicBezTo>
                <a:cubicBezTo>
                  <a:pt x="0" y="149"/>
                  <a:pt x="0" y="149"/>
                  <a:pt x="0" y="149"/>
                </a:cubicBezTo>
                <a:cubicBezTo>
                  <a:pt x="0" y="150"/>
                  <a:pt x="0" y="150"/>
                  <a:pt x="0" y="150"/>
                </a:cubicBezTo>
                <a:cubicBezTo>
                  <a:pt x="0" y="156"/>
                  <a:pt x="0" y="156"/>
                  <a:pt x="0" y="156"/>
                </a:cubicBezTo>
                <a:cubicBezTo>
                  <a:pt x="0" y="166"/>
                  <a:pt x="0" y="166"/>
                  <a:pt x="0" y="166"/>
                </a:cubicBezTo>
                <a:cubicBezTo>
                  <a:pt x="0" y="182"/>
                  <a:pt x="0" y="182"/>
                  <a:pt x="0" y="182"/>
                </a:cubicBezTo>
                <a:cubicBezTo>
                  <a:pt x="0" y="183"/>
                  <a:pt x="0" y="183"/>
                  <a:pt x="0" y="183"/>
                </a:cubicBezTo>
                <a:cubicBezTo>
                  <a:pt x="0" y="271"/>
                  <a:pt x="0" y="271"/>
                  <a:pt x="0" y="271"/>
                </a:cubicBezTo>
                <a:cubicBezTo>
                  <a:pt x="0" y="278"/>
                  <a:pt x="0" y="278"/>
                  <a:pt x="0" y="278"/>
                </a:cubicBezTo>
                <a:cubicBezTo>
                  <a:pt x="0" y="301"/>
                  <a:pt x="0" y="301"/>
                  <a:pt x="0" y="301"/>
                </a:cubicBezTo>
                <a:cubicBezTo>
                  <a:pt x="0" y="313"/>
                  <a:pt x="0" y="313"/>
                  <a:pt x="0" y="313"/>
                </a:cubicBezTo>
                <a:cubicBezTo>
                  <a:pt x="0" y="313"/>
                  <a:pt x="0" y="313"/>
                  <a:pt x="0" y="313"/>
                </a:cubicBezTo>
                <a:cubicBezTo>
                  <a:pt x="0" y="315"/>
                  <a:pt x="0" y="315"/>
                  <a:pt x="0" y="315"/>
                </a:cubicBezTo>
                <a:cubicBezTo>
                  <a:pt x="0" y="317"/>
                  <a:pt x="0" y="317"/>
                  <a:pt x="0" y="317"/>
                </a:cubicBezTo>
                <a:cubicBezTo>
                  <a:pt x="0" y="330"/>
                  <a:pt x="0" y="330"/>
                  <a:pt x="0" y="330"/>
                </a:cubicBezTo>
                <a:cubicBezTo>
                  <a:pt x="0" y="389"/>
                  <a:pt x="0" y="389"/>
                  <a:pt x="0" y="389"/>
                </a:cubicBezTo>
                <a:cubicBezTo>
                  <a:pt x="0" y="394"/>
                  <a:pt x="0" y="394"/>
                  <a:pt x="0" y="394"/>
                </a:cubicBezTo>
                <a:cubicBezTo>
                  <a:pt x="0" y="416"/>
                  <a:pt x="0" y="416"/>
                  <a:pt x="0" y="416"/>
                </a:cubicBezTo>
                <a:cubicBezTo>
                  <a:pt x="0" y="432"/>
                  <a:pt x="0" y="432"/>
                  <a:pt x="0" y="432"/>
                </a:cubicBezTo>
                <a:cubicBezTo>
                  <a:pt x="0" y="446"/>
                  <a:pt x="0" y="446"/>
                  <a:pt x="0" y="446"/>
                </a:cubicBezTo>
                <a:cubicBezTo>
                  <a:pt x="0" y="446"/>
                  <a:pt x="0" y="446"/>
                  <a:pt x="0" y="446"/>
                </a:cubicBezTo>
                <a:cubicBezTo>
                  <a:pt x="0" y="455"/>
                  <a:pt x="0" y="455"/>
                  <a:pt x="0" y="455"/>
                </a:cubicBezTo>
                <a:cubicBezTo>
                  <a:pt x="0" y="472"/>
                  <a:pt x="0" y="472"/>
                  <a:pt x="0" y="472"/>
                </a:cubicBezTo>
                <a:cubicBezTo>
                  <a:pt x="0" y="481"/>
                  <a:pt x="0" y="481"/>
                  <a:pt x="0" y="481"/>
                </a:cubicBezTo>
                <a:cubicBezTo>
                  <a:pt x="0" y="484"/>
                  <a:pt x="0" y="484"/>
                  <a:pt x="0" y="484"/>
                </a:cubicBezTo>
                <a:cubicBezTo>
                  <a:pt x="0" y="576"/>
                  <a:pt x="0" y="576"/>
                  <a:pt x="0" y="576"/>
                </a:cubicBezTo>
                <a:cubicBezTo>
                  <a:pt x="1275" y="576"/>
                  <a:pt x="1275" y="576"/>
                  <a:pt x="1275" y="576"/>
                </a:cubicBezTo>
                <a:cubicBezTo>
                  <a:pt x="879" y="493"/>
                  <a:pt x="446" y="315"/>
                  <a:pt x="0" y="0"/>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sz="1800"/>
          </a:p>
        </p:txBody>
      </p:sp>
      <p:sp>
        <p:nvSpPr>
          <p:cNvPr id="10" name="Freeform 2">
            <a:extLst>
              <a:ext uri="{FF2B5EF4-FFF2-40B4-BE49-F238E27FC236}">
                <a16:creationId xmlns:a16="http://schemas.microsoft.com/office/drawing/2014/main" id="{63D3BEBB-638E-4348-8D8D-26BA52478AB8}"/>
              </a:ext>
            </a:extLst>
          </p:cNvPr>
          <p:cNvSpPr>
            <a:spLocks/>
          </p:cNvSpPr>
          <p:nvPr userDrawn="1"/>
        </p:nvSpPr>
        <p:spPr bwMode="black">
          <a:xfrm>
            <a:off x="10452101" y="120651"/>
            <a:ext cx="1528215" cy="620713"/>
          </a:xfrm>
          <a:custGeom>
            <a:avLst/>
            <a:gdLst/>
            <a:ahLst/>
            <a:cxnLst>
              <a:cxn ang="0">
                <a:pos x="1158" y="163"/>
              </a:cxn>
              <a:cxn ang="0">
                <a:pos x="950" y="163"/>
              </a:cxn>
              <a:cxn ang="0">
                <a:pos x="1002" y="0"/>
              </a:cxn>
              <a:cxn ang="0">
                <a:pos x="825" y="163"/>
              </a:cxn>
              <a:cxn ang="0">
                <a:pos x="4" y="163"/>
              </a:cxn>
              <a:cxn ang="0">
                <a:pos x="0" y="164"/>
              </a:cxn>
              <a:cxn ang="0">
                <a:pos x="4" y="165"/>
              </a:cxn>
              <a:cxn ang="0">
                <a:pos x="130" y="167"/>
              </a:cxn>
              <a:cxn ang="0">
                <a:pos x="408" y="170"/>
              </a:cxn>
              <a:cxn ang="0">
                <a:pos x="810" y="176"/>
              </a:cxn>
              <a:cxn ang="0">
                <a:pos x="736" y="245"/>
              </a:cxn>
              <a:cxn ang="0">
                <a:pos x="710" y="272"/>
              </a:cxn>
              <a:cxn ang="0">
                <a:pos x="712" y="272"/>
              </a:cxn>
              <a:cxn ang="0">
                <a:pos x="744" y="245"/>
              </a:cxn>
              <a:cxn ang="0">
                <a:pos x="826" y="177"/>
              </a:cxn>
              <a:cxn ang="0">
                <a:pos x="929" y="177"/>
              </a:cxn>
              <a:cxn ang="0">
                <a:pos x="918" y="217"/>
              </a:cxn>
              <a:cxn ang="0">
                <a:pos x="909" y="255"/>
              </a:cxn>
              <a:cxn ang="0">
                <a:pos x="696" y="353"/>
              </a:cxn>
              <a:cxn ang="0">
                <a:pos x="577" y="408"/>
              </a:cxn>
              <a:cxn ang="0">
                <a:pos x="580" y="409"/>
              </a:cxn>
              <a:cxn ang="0">
                <a:pos x="691" y="361"/>
              </a:cxn>
              <a:cxn ang="0">
                <a:pos x="906" y="268"/>
              </a:cxn>
              <a:cxn ang="0">
                <a:pos x="879" y="374"/>
              </a:cxn>
              <a:cxn ang="0">
                <a:pos x="868" y="414"/>
              </a:cxn>
              <a:cxn ang="0">
                <a:pos x="868" y="416"/>
              </a:cxn>
              <a:cxn ang="0">
                <a:pos x="871" y="415"/>
              </a:cxn>
              <a:cxn ang="0">
                <a:pos x="885" y="373"/>
              </a:cxn>
              <a:cxn ang="0">
                <a:pos x="918" y="262"/>
              </a:cxn>
              <a:cxn ang="0">
                <a:pos x="1006" y="225"/>
              </a:cxn>
              <a:cxn ang="0">
                <a:pos x="1084" y="192"/>
              </a:cxn>
              <a:cxn ang="0">
                <a:pos x="1158" y="163"/>
              </a:cxn>
              <a:cxn ang="0">
                <a:pos x="843" y="163"/>
              </a:cxn>
              <a:cxn ang="0">
                <a:pos x="924" y="95"/>
              </a:cxn>
              <a:cxn ang="0">
                <a:pos x="956" y="68"/>
              </a:cxn>
              <a:cxn ang="0">
                <a:pos x="932" y="163"/>
              </a:cxn>
              <a:cxn ang="0">
                <a:pos x="843" y="163"/>
              </a:cxn>
              <a:cxn ang="0">
                <a:pos x="1158" y="163"/>
              </a:cxn>
              <a:cxn ang="0">
                <a:pos x="945" y="179"/>
              </a:cxn>
              <a:cxn ang="0">
                <a:pos x="1068" y="181"/>
              </a:cxn>
              <a:cxn ang="0">
                <a:pos x="1028" y="200"/>
              </a:cxn>
              <a:cxn ang="0">
                <a:pos x="924" y="248"/>
              </a:cxn>
              <a:cxn ang="0">
                <a:pos x="945" y="179"/>
              </a:cxn>
              <a:cxn ang="0">
                <a:pos x="1158" y="163"/>
              </a:cxn>
            </a:cxnLst>
            <a:rect l="0" t="0" r="r" b="b"/>
            <a:pathLst>
              <a:path w="1159" h="417">
                <a:moveTo>
                  <a:pt x="1158" y="163"/>
                </a:moveTo>
                <a:lnTo>
                  <a:pt x="950" y="163"/>
                </a:lnTo>
                <a:lnTo>
                  <a:pt x="1002" y="0"/>
                </a:lnTo>
                <a:lnTo>
                  <a:pt x="825" y="163"/>
                </a:lnTo>
                <a:lnTo>
                  <a:pt x="4" y="163"/>
                </a:lnTo>
                <a:lnTo>
                  <a:pt x="0" y="164"/>
                </a:lnTo>
                <a:lnTo>
                  <a:pt x="4" y="165"/>
                </a:lnTo>
                <a:lnTo>
                  <a:pt x="130" y="167"/>
                </a:lnTo>
                <a:lnTo>
                  <a:pt x="408" y="170"/>
                </a:lnTo>
                <a:lnTo>
                  <a:pt x="810" y="176"/>
                </a:lnTo>
                <a:lnTo>
                  <a:pt x="736" y="245"/>
                </a:lnTo>
                <a:lnTo>
                  <a:pt x="710" y="272"/>
                </a:lnTo>
                <a:lnTo>
                  <a:pt x="712" y="272"/>
                </a:lnTo>
                <a:lnTo>
                  <a:pt x="744" y="245"/>
                </a:lnTo>
                <a:lnTo>
                  <a:pt x="826" y="177"/>
                </a:lnTo>
                <a:lnTo>
                  <a:pt x="929" y="177"/>
                </a:lnTo>
                <a:lnTo>
                  <a:pt x="918" y="217"/>
                </a:lnTo>
                <a:lnTo>
                  <a:pt x="909" y="255"/>
                </a:lnTo>
                <a:lnTo>
                  <a:pt x="696" y="353"/>
                </a:lnTo>
                <a:lnTo>
                  <a:pt x="577" y="408"/>
                </a:lnTo>
                <a:lnTo>
                  <a:pt x="580" y="409"/>
                </a:lnTo>
                <a:lnTo>
                  <a:pt x="691" y="361"/>
                </a:lnTo>
                <a:lnTo>
                  <a:pt x="906" y="268"/>
                </a:lnTo>
                <a:lnTo>
                  <a:pt x="879" y="374"/>
                </a:lnTo>
                <a:lnTo>
                  <a:pt x="868" y="414"/>
                </a:lnTo>
                <a:lnTo>
                  <a:pt x="868" y="416"/>
                </a:lnTo>
                <a:lnTo>
                  <a:pt x="871" y="415"/>
                </a:lnTo>
                <a:lnTo>
                  <a:pt x="885" y="373"/>
                </a:lnTo>
                <a:lnTo>
                  <a:pt x="918" y="262"/>
                </a:lnTo>
                <a:lnTo>
                  <a:pt x="1006" y="225"/>
                </a:lnTo>
                <a:lnTo>
                  <a:pt x="1084" y="192"/>
                </a:lnTo>
                <a:lnTo>
                  <a:pt x="1158" y="163"/>
                </a:lnTo>
                <a:lnTo>
                  <a:pt x="843" y="163"/>
                </a:lnTo>
                <a:lnTo>
                  <a:pt x="924" y="95"/>
                </a:lnTo>
                <a:lnTo>
                  <a:pt x="956" y="68"/>
                </a:lnTo>
                <a:lnTo>
                  <a:pt x="932" y="163"/>
                </a:lnTo>
                <a:lnTo>
                  <a:pt x="843" y="163"/>
                </a:lnTo>
                <a:lnTo>
                  <a:pt x="1158" y="163"/>
                </a:lnTo>
                <a:lnTo>
                  <a:pt x="945" y="179"/>
                </a:lnTo>
                <a:lnTo>
                  <a:pt x="1068" y="181"/>
                </a:lnTo>
                <a:lnTo>
                  <a:pt x="1028" y="200"/>
                </a:lnTo>
                <a:lnTo>
                  <a:pt x="924" y="248"/>
                </a:lnTo>
                <a:lnTo>
                  <a:pt x="945" y="179"/>
                </a:lnTo>
                <a:lnTo>
                  <a:pt x="1158" y="163"/>
                </a:lnTo>
              </a:path>
            </a:pathLst>
          </a:custGeom>
          <a:solidFill>
            <a:schemeClr val="bg1"/>
          </a:solidFill>
          <a:ln w="127000" cap="rnd" cmpd="sng">
            <a:noFill/>
            <a:prstDash val="solid"/>
            <a:round/>
            <a:headEnd type="none" w="med" len="med"/>
            <a:tailEnd type="none" w="med" len="med"/>
          </a:ln>
          <a:effectLst/>
        </p:spPr>
        <p:txBody>
          <a:bodyPr/>
          <a:lstStyle/>
          <a:p>
            <a:pPr eaLnBrk="0" hangingPunct="0">
              <a:defRPr/>
            </a:pPr>
            <a:endParaRPr lang="en-US" sz="1800">
              <a:effectLst>
                <a:outerShdw blurRad="38100" dist="38100" dir="2700000" algn="tl">
                  <a:srgbClr val="C0C0C0"/>
                </a:outerShdw>
              </a:effectLst>
              <a:latin typeface="Arial" charset="0"/>
              <a:ea typeface="ＭＳ Ｐゴシック" pitchFamily="-112" charset="-128"/>
            </a:endParaRPr>
          </a:p>
        </p:txBody>
      </p:sp>
      <p:sp>
        <p:nvSpPr>
          <p:cNvPr id="11" name="Rectangle 10">
            <a:extLst>
              <a:ext uri="{FF2B5EF4-FFF2-40B4-BE49-F238E27FC236}">
                <a16:creationId xmlns:a16="http://schemas.microsoft.com/office/drawing/2014/main" id="{E06F2916-3D9E-444C-A86A-3A267B6759B7}"/>
              </a:ext>
            </a:extLst>
          </p:cNvPr>
          <p:cNvSpPr/>
          <p:nvPr userDrawn="1"/>
        </p:nvSpPr>
        <p:spPr>
          <a:xfrm rot="10800000">
            <a:off x="241298" y="6576367"/>
            <a:ext cx="11950701" cy="281632"/>
          </a:xfrm>
          <a:prstGeom prst="rect">
            <a:avLst/>
          </a:prstGeom>
          <a:gradFill>
            <a:gsLst>
              <a:gs pos="0">
                <a:schemeClr val="accent1">
                  <a:lumMod val="5000"/>
                  <a:lumOff val="95000"/>
                </a:schemeClr>
              </a:gs>
              <a:gs pos="45000">
                <a:schemeClr val="accent1">
                  <a:lumMod val="45000"/>
                  <a:lumOff val="55000"/>
                </a:schemeClr>
              </a:gs>
              <a:gs pos="78000">
                <a:schemeClr val="accent5">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Freeform 175">
            <a:extLst>
              <a:ext uri="{FF2B5EF4-FFF2-40B4-BE49-F238E27FC236}">
                <a16:creationId xmlns:a16="http://schemas.microsoft.com/office/drawing/2014/main" id="{2A78ACDE-746E-425C-95D8-FF05586E5076}"/>
              </a:ext>
            </a:extLst>
          </p:cNvPr>
          <p:cNvSpPr>
            <a:spLocks/>
          </p:cNvSpPr>
          <p:nvPr userDrawn="1"/>
        </p:nvSpPr>
        <p:spPr bwMode="auto">
          <a:xfrm>
            <a:off x="0" y="5613732"/>
            <a:ext cx="2870197" cy="1244268"/>
          </a:xfrm>
          <a:custGeom>
            <a:avLst/>
            <a:gdLst>
              <a:gd name="T0" fmla="*/ 0 w 1275"/>
              <a:gd name="T1" fmla="*/ 0 h 576"/>
              <a:gd name="T2" fmla="*/ 0 w 1275"/>
              <a:gd name="T3" fmla="*/ 6 h 576"/>
              <a:gd name="T4" fmla="*/ 0 w 1275"/>
              <a:gd name="T5" fmla="*/ 11 h 576"/>
              <a:gd name="T6" fmla="*/ 0 w 1275"/>
              <a:gd name="T7" fmla="*/ 20 h 576"/>
              <a:gd name="T8" fmla="*/ 0 w 1275"/>
              <a:gd name="T9" fmla="*/ 27 h 576"/>
              <a:gd name="T10" fmla="*/ 0 w 1275"/>
              <a:gd name="T11" fmla="*/ 35 h 576"/>
              <a:gd name="T12" fmla="*/ 0 w 1275"/>
              <a:gd name="T13" fmla="*/ 37 h 576"/>
              <a:gd name="T14" fmla="*/ 0 w 1275"/>
              <a:gd name="T15" fmla="*/ 48 h 576"/>
              <a:gd name="T16" fmla="*/ 0 w 1275"/>
              <a:gd name="T17" fmla="*/ 53 h 576"/>
              <a:gd name="T18" fmla="*/ 0 w 1275"/>
              <a:gd name="T19" fmla="*/ 70 h 576"/>
              <a:gd name="T20" fmla="*/ 0 w 1275"/>
              <a:gd name="T21" fmla="*/ 74 h 576"/>
              <a:gd name="T22" fmla="*/ 0 w 1275"/>
              <a:gd name="T23" fmla="*/ 78 h 576"/>
              <a:gd name="T24" fmla="*/ 0 w 1275"/>
              <a:gd name="T25" fmla="*/ 96 h 576"/>
              <a:gd name="T26" fmla="*/ 0 w 1275"/>
              <a:gd name="T27" fmla="*/ 99 h 576"/>
              <a:gd name="T28" fmla="*/ 0 w 1275"/>
              <a:gd name="T29" fmla="*/ 120 h 576"/>
              <a:gd name="T30" fmla="*/ 0 w 1275"/>
              <a:gd name="T31" fmla="*/ 120 h 576"/>
              <a:gd name="T32" fmla="*/ 0 w 1275"/>
              <a:gd name="T33" fmla="*/ 123 h 576"/>
              <a:gd name="T34" fmla="*/ 0 w 1275"/>
              <a:gd name="T35" fmla="*/ 149 h 576"/>
              <a:gd name="T36" fmla="*/ 0 w 1275"/>
              <a:gd name="T37" fmla="*/ 150 h 576"/>
              <a:gd name="T38" fmla="*/ 0 w 1275"/>
              <a:gd name="T39" fmla="*/ 156 h 576"/>
              <a:gd name="T40" fmla="*/ 0 w 1275"/>
              <a:gd name="T41" fmla="*/ 166 h 576"/>
              <a:gd name="T42" fmla="*/ 0 w 1275"/>
              <a:gd name="T43" fmla="*/ 182 h 576"/>
              <a:gd name="T44" fmla="*/ 0 w 1275"/>
              <a:gd name="T45" fmla="*/ 183 h 576"/>
              <a:gd name="T46" fmla="*/ 0 w 1275"/>
              <a:gd name="T47" fmla="*/ 271 h 576"/>
              <a:gd name="T48" fmla="*/ 0 w 1275"/>
              <a:gd name="T49" fmla="*/ 278 h 576"/>
              <a:gd name="T50" fmla="*/ 0 w 1275"/>
              <a:gd name="T51" fmla="*/ 301 h 576"/>
              <a:gd name="T52" fmla="*/ 0 w 1275"/>
              <a:gd name="T53" fmla="*/ 313 h 576"/>
              <a:gd name="T54" fmla="*/ 0 w 1275"/>
              <a:gd name="T55" fmla="*/ 313 h 576"/>
              <a:gd name="T56" fmla="*/ 0 w 1275"/>
              <a:gd name="T57" fmla="*/ 315 h 576"/>
              <a:gd name="T58" fmla="*/ 0 w 1275"/>
              <a:gd name="T59" fmla="*/ 317 h 576"/>
              <a:gd name="T60" fmla="*/ 0 w 1275"/>
              <a:gd name="T61" fmla="*/ 330 h 576"/>
              <a:gd name="T62" fmla="*/ 0 w 1275"/>
              <a:gd name="T63" fmla="*/ 389 h 576"/>
              <a:gd name="T64" fmla="*/ 0 w 1275"/>
              <a:gd name="T65" fmla="*/ 394 h 576"/>
              <a:gd name="T66" fmla="*/ 0 w 1275"/>
              <a:gd name="T67" fmla="*/ 416 h 576"/>
              <a:gd name="T68" fmla="*/ 0 w 1275"/>
              <a:gd name="T69" fmla="*/ 432 h 576"/>
              <a:gd name="T70" fmla="*/ 0 w 1275"/>
              <a:gd name="T71" fmla="*/ 446 h 576"/>
              <a:gd name="T72" fmla="*/ 0 w 1275"/>
              <a:gd name="T73" fmla="*/ 446 h 576"/>
              <a:gd name="T74" fmla="*/ 0 w 1275"/>
              <a:gd name="T75" fmla="*/ 455 h 576"/>
              <a:gd name="T76" fmla="*/ 0 w 1275"/>
              <a:gd name="T77" fmla="*/ 472 h 576"/>
              <a:gd name="T78" fmla="*/ 0 w 1275"/>
              <a:gd name="T79" fmla="*/ 481 h 576"/>
              <a:gd name="T80" fmla="*/ 0 w 1275"/>
              <a:gd name="T81" fmla="*/ 484 h 576"/>
              <a:gd name="T82" fmla="*/ 0 w 1275"/>
              <a:gd name="T83" fmla="*/ 576 h 576"/>
              <a:gd name="T84" fmla="*/ 1275 w 1275"/>
              <a:gd name="T85" fmla="*/ 576 h 576"/>
              <a:gd name="T86" fmla="*/ 0 w 1275"/>
              <a:gd name="T8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5" h="576">
                <a:moveTo>
                  <a:pt x="0" y="0"/>
                </a:moveTo>
                <a:cubicBezTo>
                  <a:pt x="0" y="6"/>
                  <a:pt x="0" y="6"/>
                  <a:pt x="0" y="6"/>
                </a:cubicBezTo>
                <a:cubicBezTo>
                  <a:pt x="0" y="11"/>
                  <a:pt x="0" y="11"/>
                  <a:pt x="0" y="11"/>
                </a:cubicBezTo>
                <a:cubicBezTo>
                  <a:pt x="0" y="20"/>
                  <a:pt x="0" y="20"/>
                  <a:pt x="0" y="20"/>
                </a:cubicBezTo>
                <a:cubicBezTo>
                  <a:pt x="0" y="27"/>
                  <a:pt x="0" y="27"/>
                  <a:pt x="0" y="27"/>
                </a:cubicBezTo>
                <a:cubicBezTo>
                  <a:pt x="0" y="35"/>
                  <a:pt x="0" y="35"/>
                  <a:pt x="0" y="35"/>
                </a:cubicBezTo>
                <a:cubicBezTo>
                  <a:pt x="0" y="37"/>
                  <a:pt x="0" y="37"/>
                  <a:pt x="0" y="37"/>
                </a:cubicBezTo>
                <a:cubicBezTo>
                  <a:pt x="0" y="48"/>
                  <a:pt x="0" y="48"/>
                  <a:pt x="0" y="48"/>
                </a:cubicBezTo>
                <a:cubicBezTo>
                  <a:pt x="0" y="53"/>
                  <a:pt x="0" y="53"/>
                  <a:pt x="0" y="53"/>
                </a:cubicBezTo>
                <a:cubicBezTo>
                  <a:pt x="0" y="70"/>
                  <a:pt x="0" y="70"/>
                  <a:pt x="0" y="70"/>
                </a:cubicBezTo>
                <a:cubicBezTo>
                  <a:pt x="0" y="74"/>
                  <a:pt x="0" y="74"/>
                  <a:pt x="0" y="74"/>
                </a:cubicBezTo>
                <a:cubicBezTo>
                  <a:pt x="0" y="78"/>
                  <a:pt x="0" y="78"/>
                  <a:pt x="0" y="78"/>
                </a:cubicBezTo>
                <a:cubicBezTo>
                  <a:pt x="0" y="96"/>
                  <a:pt x="0" y="96"/>
                  <a:pt x="0" y="96"/>
                </a:cubicBezTo>
                <a:cubicBezTo>
                  <a:pt x="0" y="99"/>
                  <a:pt x="0" y="99"/>
                  <a:pt x="0" y="99"/>
                </a:cubicBezTo>
                <a:cubicBezTo>
                  <a:pt x="0" y="120"/>
                  <a:pt x="0" y="120"/>
                  <a:pt x="0" y="120"/>
                </a:cubicBezTo>
                <a:cubicBezTo>
                  <a:pt x="0" y="120"/>
                  <a:pt x="0" y="120"/>
                  <a:pt x="0" y="120"/>
                </a:cubicBezTo>
                <a:cubicBezTo>
                  <a:pt x="0" y="123"/>
                  <a:pt x="0" y="123"/>
                  <a:pt x="0" y="123"/>
                </a:cubicBezTo>
                <a:cubicBezTo>
                  <a:pt x="0" y="149"/>
                  <a:pt x="0" y="149"/>
                  <a:pt x="0" y="149"/>
                </a:cubicBezTo>
                <a:cubicBezTo>
                  <a:pt x="0" y="150"/>
                  <a:pt x="0" y="150"/>
                  <a:pt x="0" y="150"/>
                </a:cubicBezTo>
                <a:cubicBezTo>
                  <a:pt x="0" y="156"/>
                  <a:pt x="0" y="156"/>
                  <a:pt x="0" y="156"/>
                </a:cubicBezTo>
                <a:cubicBezTo>
                  <a:pt x="0" y="166"/>
                  <a:pt x="0" y="166"/>
                  <a:pt x="0" y="166"/>
                </a:cubicBezTo>
                <a:cubicBezTo>
                  <a:pt x="0" y="182"/>
                  <a:pt x="0" y="182"/>
                  <a:pt x="0" y="182"/>
                </a:cubicBezTo>
                <a:cubicBezTo>
                  <a:pt x="0" y="183"/>
                  <a:pt x="0" y="183"/>
                  <a:pt x="0" y="183"/>
                </a:cubicBezTo>
                <a:cubicBezTo>
                  <a:pt x="0" y="271"/>
                  <a:pt x="0" y="271"/>
                  <a:pt x="0" y="271"/>
                </a:cubicBezTo>
                <a:cubicBezTo>
                  <a:pt x="0" y="278"/>
                  <a:pt x="0" y="278"/>
                  <a:pt x="0" y="278"/>
                </a:cubicBezTo>
                <a:cubicBezTo>
                  <a:pt x="0" y="301"/>
                  <a:pt x="0" y="301"/>
                  <a:pt x="0" y="301"/>
                </a:cubicBezTo>
                <a:cubicBezTo>
                  <a:pt x="0" y="313"/>
                  <a:pt x="0" y="313"/>
                  <a:pt x="0" y="313"/>
                </a:cubicBezTo>
                <a:cubicBezTo>
                  <a:pt x="0" y="313"/>
                  <a:pt x="0" y="313"/>
                  <a:pt x="0" y="313"/>
                </a:cubicBezTo>
                <a:cubicBezTo>
                  <a:pt x="0" y="315"/>
                  <a:pt x="0" y="315"/>
                  <a:pt x="0" y="315"/>
                </a:cubicBezTo>
                <a:cubicBezTo>
                  <a:pt x="0" y="317"/>
                  <a:pt x="0" y="317"/>
                  <a:pt x="0" y="317"/>
                </a:cubicBezTo>
                <a:cubicBezTo>
                  <a:pt x="0" y="330"/>
                  <a:pt x="0" y="330"/>
                  <a:pt x="0" y="330"/>
                </a:cubicBezTo>
                <a:cubicBezTo>
                  <a:pt x="0" y="389"/>
                  <a:pt x="0" y="389"/>
                  <a:pt x="0" y="389"/>
                </a:cubicBezTo>
                <a:cubicBezTo>
                  <a:pt x="0" y="394"/>
                  <a:pt x="0" y="394"/>
                  <a:pt x="0" y="394"/>
                </a:cubicBezTo>
                <a:cubicBezTo>
                  <a:pt x="0" y="416"/>
                  <a:pt x="0" y="416"/>
                  <a:pt x="0" y="416"/>
                </a:cubicBezTo>
                <a:cubicBezTo>
                  <a:pt x="0" y="432"/>
                  <a:pt x="0" y="432"/>
                  <a:pt x="0" y="432"/>
                </a:cubicBezTo>
                <a:cubicBezTo>
                  <a:pt x="0" y="446"/>
                  <a:pt x="0" y="446"/>
                  <a:pt x="0" y="446"/>
                </a:cubicBezTo>
                <a:cubicBezTo>
                  <a:pt x="0" y="446"/>
                  <a:pt x="0" y="446"/>
                  <a:pt x="0" y="446"/>
                </a:cubicBezTo>
                <a:cubicBezTo>
                  <a:pt x="0" y="455"/>
                  <a:pt x="0" y="455"/>
                  <a:pt x="0" y="455"/>
                </a:cubicBezTo>
                <a:cubicBezTo>
                  <a:pt x="0" y="472"/>
                  <a:pt x="0" y="472"/>
                  <a:pt x="0" y="472"/>
                </a:cubicBezTo>
                <a:cubicBezTo>
                  <a:pt x="0" y="481"/>
                  <a:pt x="0" y="481"/>
                  <a:pt x="0" y="481"/>
                </a:cubicBezTo>
                <a:cubicBezTo>
                  <a:pt x="0" y="484"/>
                  <a:pt x="0" y="484"/>
                  <a:pt x="0" y="484"/>
                </a:cubicBezTo>
                <a:cubicBezTo>
                  <a:pt x="0" y="576"/>
                  <a:pt x="0" y="576"/>
                  <a:pt x="0" y="576"/>
                </a:cubicBezTo>
                <a:cubicBezTo>
                  <a:pt x="1275" y="576"/>
                  <a:pt x="1275" y="576"/>
                  <a:pt x="1275" y="576"/>
                </a:cubicBezTo>
                <a:cubicBezTo>
                  <a:pt x="879" y="493"/>
                  <a:pt x="446" y="315"/>
                  <a:pt x="0" y="0"/>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sz="1800"/>
          </a:p>
        </p:txBody>
      </p:sp>
      <p:pic>
        <p:nvPicPr>
          <p:cNvPr id="13" name="Picture 12">
            <a:extLst>
              <a:ext uri="{FF2B5EF4-FFF2-40B4-BE49-F238E27FC236}">
                <a16:creationId xmlns:a16="http://schemas.microsoft.com/office/drawing/2014/main" id="{C957B9DE-AC00-4844-8EED-E3AAE675ED16}"/>
              </a:ext>
            </a:extLst>
          </p:cNvPr>
          <p:cNvPicPr>
            <a:picLocks noChangeAspect="1"/>
          </p:cNvPicPr>
          <p:nvPr userDrawn="1"/>
        </p:nvPicPr>
        <p:blipFill>
          <a:blip r:embed="rId13"/>
          <a:stretch>
            <a:fillRect/>
          </a:stretch>
        </p:blipFill>
        <p:spPr>
          <a:xfrm>
            <a:off x="10508541" y="5790555"/>
            <a:ext cx="1454434" cy="785811"/>
          </a:xfrm>
          <a:prstGeom prst="rect">
            <a:avLst/>
          </a:prstGeom>
        </p:spPr>
      </p:pic>
      <p:sp>
        <p:nvSpPr>
          <p:cNvPr id="14" name="TextBox 13">
            <a:extLst>
              <a:ext uri="{FF2B5EF4-FFF2-40B4-BE49-F238E27FC236}">
                <a16:creationId xmlns:a16="http://schemas.microsoft.com/office/drawing/2014/main" id="{0D60CC79-CC6D-4FE4-B575-D9D17C21AAC0}"/>
              </a:ext>
            </a:extLst>
          </p:cNvPr>
          <p:cNvSpPr txBox="1"/>
          <p:nvPr userDrawn="1"/>
        </p:nvSpPr>
        <p:spPr>
          <a:xfrm>
            <a:off x="70399" y="6440184"/>
            <a:ext cx="884583" cy="276999"/>
          </a:xfrm>
          <a:prstGeom prst="rect">
            <a:avLst/>
          </a:prstGeom>
          <a:noFill/>
        </p:spPr>
        <p:txBody>
          <a:bodyPr wrap="square" rtlCol="0">
            <a:spAutoFit/>
          </a:bodyPr>
          <a:lstStyle/>
          <a:p>
            <a:r>
              <a:rPr lang="en-US" sz="1200">
                <a:solidFill>
                  <a:schemeClr val="bg1"/>
                </a:solidFill>
              </a:rPr>
              <a:t>4/25/2022</a:t>
            </a:r>
          </a:p>
        </p:txBody>
      </p:sp>
    </p:spTree>
    <p:extLst>
      <p:ext uri="{BB962C8B-B14F-4D97-AF65-F5344CB8AC3E}">
        <p14:creationId xmlns:p14="http://schemas.microsoft.com/office/powerpoint/2010/main" val="1784162236"/>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intel.com/content/www/us/en/security-center/advisory/intel-sa-00435.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Lr6ytrEpW-g?feature=oembed"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mailto:Jraymon@gmu.edu" TargetMode="External"/><Relationship Id="rId3" Type="http://schemas.openxmlformats.org/officeDocument/2006/relationships/hyperlink" Target="mailto:Rsabetto@gmu.edu" TargetMode="External"/><Relationship Id="rId7" Type="http://schemas.openxmlformats.org/officeDocument/2006/relationships/hyperlink" Target="mailto:Kdowner@gmu.edu"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mailto:Kmalone8@gmu.edu" TargetMode="External"/><Relationship Id="rId5" Type="http://schemas.openxmlformats.org/officeDocument/2006/relationships/hyperlink" Target="mailto:Jminick@gmu.edu" TargetMode="External"/><Relationship Id="rId10" Type="http://schemas.openxmlformats.org/officeDocument/2006/relationships/image" Target="../media/image2.png"/><Relationship Id="rId4" Type="http://schemas.openxmlformats.org/officeDocument/2006/relationships/hyperlink" Target="mailto:Jwheel16@gmu.edu" TargetMode="External"/><Relationship Id="rId9" Type="http://schemas.openxmlformats.org/officeDocument/2006/relationships/hyperlink" Target="mailto:Vnguye67@gmu.edu"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ideo" Target="https://www.youtube.com/embed/L8Bas301hIo?feature=oembe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049A70-779E-3546-BF7A-51D39D464592}"/>
              </a:ext>
            </a:extLst>
          </p:cNvPr>
          <p:cNvPicPr>
            <a:picLocks noChangeAspect="1"/>
          </p:cNvPicPr>
          <p:nvPr/>
        </p:nvPicPr>
        <p:blipFill>
          <a:blip r:embed="rId2"/>
          <a:stretch>
            <a:fillRect/>
          </a:stretch>
        </p:blipFill>
        <p:spPr>
          <a:xfrm>
            <a:off x="1698415" y="3379336"/>
            <a:ext cx="8794238" cy="2672977"/>
          </a:xfrm>
          <a:prstGeom prst="rect">
            <a:avLst/>
          </a:prstGeom>
        </p:spPr>
      </p:pic>
      <p:pic>
        <p:nvPicPr>
          <p:cNvPr id="7" name="Picture 2" descr="Icon&#10;&#10;Description automatically generated">
            <a:extLst>
              <a:ext uri="{FF2B5EF4-FFF2-40B4-BE49-F238E27FC236}">
                <a16:creationId xmlns:a16="http://schemas.microsoft.com/office/drawing/2014/main" id="{6157D633-AF09-4903-8DEB-473F14726E90}"/>
              </a:ext>
            </a:extLst>
          </p:cNvPr>
          <p:cNvPicPr>
            <a:picLocks noChangeAspect="1" noChangeArrowheads="1"/>
          </p:cNvPicPr>
          <p:nvPr/>
        </p:nvPicPr>
        <p:blipFill>
          <a:blip r:embed="rId3"/>
          <a:srcRect/>
          <a:stretch>
            <a:fillRect/>
          </a:stretch>
        </p:blipFill>
        <p:spPr bwMode="auto">
          <a:xfrm>
            <a:off x="-172232" y="1054667"/>
            <a:ext cx="2173670" cy="161227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C3F763E6-BD8F-4406-8966-49BAD9843C2D}"/>
              </a:ext>
            </a:extLst>
          </p:cNvPr>
          <p:cNvSpPr txBox="1">
            <a:spLocks/>
          </p:cNvSpPr>
          <p:nvPr/>
        </p:nvSpPr>
        <p:spPr>
          <a:xfrm>
            <a:off x="1798900" y="801578"/>
            <a:ext cx="9628149" cy="211974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b="1" kern="1200">
                <a:solidFill>
                  <a:schemeClr val="tx1"/>
                </a:solidFill>
                <a:latin typeface="+mj-lt"/>
                <a:ea typeface="+mj-ea"/>
                <a:cs typeface="+mj-cs"/>
              </a:defRPr>
            </a:lvl1pPr>
          </a:lstStyle>
          <a:p>
            <a:pPr algn="ctr"/>
            <a:r>
              <a:rPr lang="en-US" sz="5400" b="0" cap="small">
                <a:latin typeface="+mn-lt"/>
              </a:rPr>
              <a:t>Bluetooth Vulnerability Research</a:t>
            </a:r>
            <a:endParaRPr lang="en-US" sz="5400" cap="small">
              <a:latin typeface="+mn-lt"/>
              <a:cs typeface="Calibri Light" panose="020F0302020204030204"/>
            </a:endParaRPr>
          </a:p>
        </p:txBody>
      </p:sp>
      <p:sp>
        <p:nvSpPr>
          <p:cNvPr id="11" name="Subtitle 2">
            <a:extLst>
              <a:ext uri="{FF2B5EF4-FFF2-40B4-BE49-F238E27FC236}">
                <a16:creationId xmlns:a16="http://schemas.microsoft.com/office/drawing/2014/main" id="{19B6D1B1-DEF1-48D4-A3C1-60618AACDE13}"/>
              </a:ext>
            </a:extLst>
          </p:cNvPr>
          <p:cNvSpPr txBox="1">
            <a:spLocks/>
          </p:cNvSpPr>
          <p:nvPr/>
        </p:nvSpPr>
        <p:spPr>
          <a:xfrm>
            <a:off x="1960640" y="5643202"/>
            <a:ext cx="8444230" cy="894859"/>
          </a:xfrm>
          <a:prstGeom prst="rect">
            <a:avLst/>
          </a:prstGeom>
        </p:spPr>
        <p:txBody>
          <a:bodyPr vert="horz" lIns="91440" tIns="45720" rIns="9144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i="1"/>
              <a:t>Team Evil Smurfs: </a:t>
            </a:r>
          </a:p>
          <a:p>
            <a:pPr marL="0" indent="0" algn="ctr">
              <a:buNone/>
            </a:pPr>
            <a:r>
              <a:rPr lang="en-US" sz="1800">
                <a:ea typeface="+mn-lt"/>
                <a:cs typeface="+mn-lt"/>
              </a:rPr>
              <a:t>Kelly-Ann Downer, Kaitlyn Malone, </a:t>
            </a:r>
            <a:r>
              <a:rPr lang="en-US" sz="1800"/>
              <a:t>Josh Minick, Vi Nguyen, Jack Raymond </a:t>
            </a:r>
            <a:endParaRPr lang="en-US" sz="1800">
              <a:ea typeface="Calibri"/>
              <a:cs typeface="Calibri"/>
            </a:endParaRPr>
          </a:p>
        </p:txBody>
      </p:sp>
      <p:sp>
        <p:nvSpPr>
          <p:cNvPr id="10" name="Subtitle 2">
            <a:extLst>
              <a:ext uri="{FF2B5EF4-FFF2-40B4-BE49-F238E27FC236}">
                <a16:creationId xmlns:a16="http://schemas.microsoft.com/office/drawing/2014/main" id="{759C7C13-77DB-1A43-9A29-18961ACB3193}"/>
              </a:ext>
            </a:extLst>
          </p:cNvPr>
          <p:cNvSpPr txBox="1">
            <a:spLocks/>
          </p:cNvSpPr>
          <p:nvPr/>
        </p:nvSpPr>
        <p:spPr>
          <a:xfrm>
            <a:off x="1873419" y="3883684"/>
            <a:ext cx="8444230" cy="512762"/>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i="1">
                <a:cs typeface="Calibri"/>
              </a:rPr>
              <a:t>Sponsor</a:t>
            </a:r>
            <a:r>
              <a:rPr lang="en-US" sz="1800">
                <a:cs typeface="Calibri"/>
              </a:rPr>
              <a:t>:</a:t>
            </a:r>
          </a:p>
        </p:txBody>
      </p:sp>
      <p:sp>
        <p:nvSpPr>
          <p:cNvPr id="12" name="Subtitle 2">
            <a:extLst>
              <a:ext uri="{FF2B5EF4-FFF2-40B4-BE49-F238E27FC236}">
                <a16:creationId xmlns:a16="http://schemas.microsoft.com/office/drawing/2014/main" id="{29532D9A-D39E-4C45-A586-483FB495AF80}"/>
              </a:ext>
            </a:extLst>
          </p:cNvPr>
          <p:cNvSpPr txBox="1">
            <a:spLocks/>
          </p:cNvSpPr>
          <p:nvPr/>
        </p:nvSpPr>
        <p:spPr>
          <a:xfrm>
            <a:off x="1873419" y="2820597"/>
            <a:ext cx="8444230" cy="512762"/>
          </a:xfrm>
          <a:prstGeom prst="rect">
            <a:avLst/>
          </a:prstGeom>
        </p:spPr>
        <p:txBody>
          <a:bodyPr vert="horz" lIns="91440" tIns="45720" rIns="9144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200">
                <a:cs typeface="Calibri"/>
              </a:rPr>
              <a:t>Sage Competition Project Briefing</a:t>
            </a:r>
          </a:p>
        </p:txBody>
      </p:sp>
      <p:sp>
        <p:nvSpPr>
          <p:cNvPr id="4" name="Slide Number Placeholder 3">
            <a:extLst>
              <a:ext uri="{FF2B5EF4-FFF2-40B4-BE49-F238E27FC236}">
                <a16:creationId xmlns:a16="http://schemas.microsoft.com/office/drawing/2014/main" id="{B820E29E-C815-0879-B661-4E9ACFAD7CBB}"/>
              </a:ext>
            </a:extLst>
          </p:cNvPr>
          <p:cNvSpPr>
            <a:spLocks noGrp="1"/>
          </p:cNvSpPr>
          <p:nvPr>
            <p:ph type="sldNum" sz="quarter" idx="4294967295"/>
          </p:nvPr>
        </p:nvSpPr>
        <p:spPr>
          <a:xfrm>
            <a:off x="9256643" y="6538912"/>
            <a:ext cx="2743200" cy="365125"/>
          </a:xfrm>
        </p:spPr>
        <p:txBody>
          <a:bodyPr/>
          <a:lstStyle/>
          <a:p>
            <a:fld id="{2F6FAF79-B0D9-444A-ABDC-4F1DB8DFCFE0}" type="slidenum">
              <a:rPr lang="en-US" smtClean="0"/>
              <a:t>1</a:t>
            </a:fld>
            <a:endParaRPr lang="en-US"/>
          </a:p>
        </p:txBody>
      </p:sp>
    </p:spTree>
    <p:extLst>
      <p:ext uri="{BB962C8B-B14F-4D97-AF65-F5344CB8AC3E}">
        <p14:creationId xmlns:p14="http://schemas.microsoft.com/office/powerpoint/2010/main" val="4331943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387540-EA14-C24B-D3DE-0C3C11E71442}"/>
              </a:ext>
            </a:extLst>
          </p:cNvPr>
          <p:cNvSpPr>
            <a:spLocks noGrp="1"/>
          </p:cNvSpPr>
          <p:nvPr>
            <p:ph idx="1"/>
          </p:nvPr>
        </p:nvSpPr>
        <p:spPr>
          <a:xfrm>
            <a:off x="838200" y="1179080"/>
            <a:ext cx="10515600" cy="4351338"/>
          </a:xfrm>
        </p:spPr>
        <p:txBody>
          <a:bodyPr vert="horz" lIns="91440" tIns="45720" rIns="91440" bIns="45720" rtlCol="0" anchor="t">
            <a:normAutofit/>
          </a:bodyPr>
          <a:lstStyle/>
          <a:p>
            <a:pPr marL="457200" indent="-457200">
              <a:buAutoNum type="arabicPeriod"/>
            </a:pPr>
            <a:r>
              <a:rPr lang="en-US" sz="2400">
                <a:solidFill>
                  <a:schemeClr val="tx1">
                    <a:lumMod val="95000"/>
                    <a:lumOff val="5000"/>
                  </a:schemeClr>
                </a:solidFill>
                <a:cs typeface="Calibri"/>
              </a:rPr>
              <a:t>The </a:t>
            </a:r>
            <a:r>
              <a:rPr lang="en-US" sz="2400">
                <a:solidFill>
                  <a:srgbClr val="FF0000"/>
                </a:solidFill>
                <a:cs typeface="Calibri"/>
              </a:rPr>
              <a:t>Attacking machine</a:t>
            </a:r>
            <a:r>
              <a:rPr lang="en-US" sz="2400">
                <a:solidFill>
                  <a:schemeClr val="tx1">
                    <a:lumMod val="95000"/>
                    <a:lumOff val="5000"/>
                  </a:schemeClr>
                </a:solidFill>
                <a:cs typeface="Calibri"/>
              </a:rPr>
              <a:t> uses a packet sniffer to obtain packets between </a:t>
            </a:r>
            <a:r>
              <a:rPr lang="en-US" sz="2400">
                <a:solidFill>
                  <a:srgbClr val="3845A6"/>
                </a:solidFill>
                <a:cs typeface="Calibri"/>
              </a:rPr>
              <a:t>Victim machine</a:t>
            </a:r>
            <a:r>
              <a:rPr lang="en-US" sz="2400">
                <a:solidFill>
                  <a:schemeClr val="tx1">
                    <a:lumMod val="95000"/>
                    <a:lumOff val="5000"/>
                  </a:schemeClr>
                </a:solidFill>
                <a:cs typeface="Calibri"/>
              </a:rPr>
              <a:t> and vulnerable Bluetooth device. </a:t>
            </a:r>
          </a:p>
          <a:p>
            <a:pPr marL="457200" indent="-457200">
              <a:buAutoNum type="arabicPeriod"/>
            </a:pPr>
            <a:r>
              <a:rPr lang="en-US" sz="2400">
                <a:solidFill>
                  <a:schemeClr val="tx1">
                    <a:lumMod val="95000"/>
                    <a:lumOff val="5000"/>
                  </a:schemeClr>
                </a:solidFill>
                <a:cs typeface="Calibri"/>
              </a:rPr>
              <a:t>The </a:t>
            </a:r>
            <a:r>
              <a:rPr lang="en-US" sz="2400">
                <a:solidFill>
                  <a:srgbClr val="FF0000"/>
                </a:solidFill>
                <a:cs typeface="Calibri"/>
              </a:rPr>
              <a:t>Attacking machine</a:t>
            </a:r>
            <a:r>
              <a:rPr lang="en-US" sz="2400">
                <a:solidFill>
                  <a:schemeClr val="tx1">
                    <a:lumMod val="95000"/>
                    <a:lumOff val="5000"/>
                  </a:schemeClr>
                </a:solidFill>
                <a:cs typeface="Calibri"/>
              </a:rPr>
              <a:t> runs the packet capture through Crackle to obtain the LTK or STK</a:t>
            </a:r>
          </a:p>
          <a:p>
            <a:pPr marL="457200" indent="-457200">
              <a:buAutoNum type="arabicPeriod"/>
            </a:pPr>
            <a:r>
              <a:rPr lang="en-US" sz="2400">
                <a:solidFill>
                  <a:schemeClr val="tx1">
                    <a:lumMod val="95000"/>
                    <a:lumOff val="5000"/>
                  </a:schemeClr>
                </a:solidFill>
                <a:cs typeface="Calibri"/>
              </a:rPr>
              <a:t>The </a:t>
            </a:r>
            <a:r>
              <a:rPr lang="en-US" sz="2400">
                <a:solidFill>
                  <a:srgbClr val="FF0000"/>
                </a:solidFill>
                <a:cs typeface="Calibri"/>
              </a:rPr>
              <a:t>Attacking machine</a:t>
            </a:r>
            <a:r>
              <a:rPr lang="en-US" sz="2400">
                <a:solidFill>
                  <a:schemeClr val="tx1">
                    <a:lumMod val="95000"/>
                    <a:lumOff val="5000"/>
                  </a:schemeClr>
                </a:solidFill>
                <a:cs typeface="Calibri"/>
              </a:rPr>
              <a:t> can use the obtained LTK or STK to gain access to the vulnerable device</a:t>
            </a:r>
          </a:p>
          <a:p>
            <a:pPr marL="457200" indent="-457200">
              <a:buAutoNum type="arabicPeriod"/>
            </a:pPr>
            <a:endParaRPr lang="en-US" sz="2400">
              <a:solidFill>
                <a:schemeClr val="tx1">
                  <a:lumMod val="95000"/>
                  <a:lumOff val="5000"/>
                </a:schemeClr>
              </a:solidFill>
              <a:cs typeface="Calibri"/>
            </a:endParaRPr>
          </a:p>
        </p:txBody>
      </p:sp>
      <p:sp>
        <p:nvSpPr>
          <p:cNvPr id="5" name="Title 1">
            <a:extLst>
              <a:ext uri="{FF2B5EF4-FFF2-40B4-BE49-F238E27FC236}">
                <a16:creationId xmlns:a16="http://schemas.microsoft.com/office/drawing/2014/main" id="{FC16523F-24BA-CFBB-E288-1423C2B8612C}"/>
              </a:ext>
            </a:extLst>
          </p:cNvPr>
          <p:cNvSpPr txBox="1">
            <a:spLocks/>
          </p:cNvSpPr>
          <p:nvPr/>
        </p:nvSpPr>
        <p:spPr>
          <a:xfrm>
            <a:off x="649205" y="-168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Crackle Exploitation</a:t>
            </a:r>
            <a:endParaRPr lang="en-US"/>
          </a:p>
        </p:txBody>
      </p:sp>
      <p:sp>
        <p:nvSpPr>
          <p:cNvPr id="10" name="TextBox 9">
            <a:extLst>
              <a:ext uri="{FF2B5EF4-FFF2-40B4-BE49-F238E27FC236}">
                <a16:creationId xmlns:a16="http://schemas.microsoft.com/office/drawing/2014/main" id="{58D5DA9D-030B-CA1F-87DA-C387B8A00B29}"/>
              </a:ext>
            </a:extLst>
          </p:cNvPr>
          <p:cNvSpPr txBox="1"/>
          <p:nvPr/>
        </p:nvSpPr>
        <p:spPr>
          <a:xfrm>
            <a:off x="4633925" y="336084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0000"/>
                </a:solidFill>
                <a:cs typeface="Calibri"/>
              </a:rPr>
              <a:t>Attacker's machine:</a:t>
            </a:r>
            <a:endParaRPr lang="en-US"/>
          </a:p>
        </p:txBody>
      </p:sp>
      <p:pic>
        <p:nvPicPr>
          <p:cNvPr id="12" name="Picture 13" descr="Text&#10;&#10;Description automatically generated">
            <a:extLst>
              <a:ext uri="{FF2B5EF4-FFF2-40B4-BE49-F238E27FC236}">
                <a16:creationId xmlns:a16="http://schemas.microsoft.com/office/drawing/2014/main" id="{E3176B71-B6BC-E91D-E2C3-2CDBD4120E2F}"/>
              </a:ext>
            </a:extLst>
          </p:cNvPr>
          <p:cNvPicPr>
            <a:picLocks noChangeAspect="1"/>
          </p:cNvPicPr>
          <p:nvPr/>
        </p:nvPicPr>
        <p:blipFill>
          <a:blip r:embed="rId2"/>
          <a:stretch>
            <a:fillRect/>
          </a:stretch>
        </p:blipFill>
        <p:spPr>
          <a:xfrm>
            <a:off x="3652931" y="3809460"/>
            <a:ext cx="4698204" cy="2200950"/>
          </a:xfrm>
          <a:prstGeom prst="rect">
            <a:avLst/>
          </a:prstGeom>
          <a:ln w="28575">
            <a:solidFill>
              <a:srgbClr val="FF0000"/>
            </a:solidFill>
          </a:ln>
        </p:spPr>
      </p:pic>
    </p:spTree>
    <p:extLst>
      <p:ext uri="{BB962C8B-B14F-4D97-AF65-F5344CB8AC3E}">
        <p14:creationId xmlns:p14="http://schemas.microsoft.com/office/powerpoint/2010/main" val="2766292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FEF6-8A35-BB50-A97D-CDF7010C467E}"/>
              </a:ext>
            </a:extLst>
          </p:cNvPr>
          <p:cNvSpPr>
            <a:spLocks noGrp="1"/>
          </p:cNvSpPr>
          <p:nvPr>
            <p:ph type="title"/>
          </p:nvPr>
        </p:nvSpPr>
        <p:spPr>
          <a:xfrm>
            <a:off x="654592" y="-15717"/>
            <a:ext cx="10515600" cy="1325563"/>
          </a:xfrm>
        </p:spPr>
        <p:txBody>
          <a:bodyPr>
            <a:normAutofit/>
          </a:bodyPr>
          <a:lstStyle/>
          <a:p>
            <a:r>
              <a:rPr lang="en-US" sz="4000">
                <a:cs typeface="Calibri Light"/>
              </a:rPr>
              <a:t>Crackle Remediation Tool</a:t>
            </a:r>
            <a:endParaRPr lang="en-US" sz="4000"/>
          </a:p>
        </p:txBody>
      </p:sp>
      <p:pic>
        <p:nvPicPr>
          <p:cNvPr id="5" name="Picture 5">
            <a:extLst>
              <a:ext uri="{FF2B5EF4-FFF2-40B4-BE49-F238E27FC236}">
                <a16:creationId xmlns:a16="http://schemas.microsoft.com/office/drawing/2014/main" id="{2F6FD1B1-47BB-513E-A07B-E3ED9A64FFDC}"/>
              </a:ext>
            </a:extLst>
          </p:cNvPr>
          <p:cNvPicPr>
            <a:picLocks noGrp="1" noChangeAspect="1"/>
          </p:cNvPicPr>
          <p:nvPr>
            <p:ph idx="1"/>
          </p:nvPr>
        </p:nvPicPr>
        <p:blipFill>
          <a:blip r:embed="rId2"/>
          <a:stretch>
            <a:fillRect/>
          </a:stretch>
        </p:blipFill>
        <p:spPr>
          <a:xfrm>
            <a:off x="5862056" y="1519636"/>
            <a:ext cx="5870094" cy="1090583"/>
          </a:xfrm>
          <a:ln w="28575">
            <a:solidFill>
              <a:srgbClr val="5B9BD5"/>
            </a:solidFill>
          </a:ln>
        </p:spPr>
      </p:pic>
      <p:sp>
        <p:nvSpPr>
          <p:cNvPr id="4" name="Slide Number Placeholder 3">
            <a:extLst>
              <a:ext uri="{FF2B5EF4-FFF2-40B4-BE49-F238E27FC236}">
                <a16:creationId xmlns:a16="http://schemas.microsoft.com/office/drawing/2014/main" id="{0442358B-E6D8-9523-8916-0929702F355D}"/>
              </a:ext>
            </a:extLst>
          </p:cNvPr>
          <p:cNvSpPr>
            <a:spLocks noGrp="1"/>
          </p:cNvSpPr>
          <p:nvPr>
            <p:ph type="sldNum" sz="quarter" idx="4294967295"/>
          </p:nvPr>
        </p:nvSpPr>
        <p:spPr>
          <a:xfrm>
            <a:off x="9256643" y="6538912"/>
            <a:ext cx="2743200" cy="365125"/>
          </a:xfrm>
        </p:spPr>
        <p:txBody>
          <a:bodyPr/>
          <a:lstStyle/>
          <a:p>
            <a:fld id="{2F6FAF79-B0D9-444A-ABDC-4F1DB8DFCFE0}" type="slidenum">
              <a:rPr lang="en-US" smtClean="0"/>
              <a:t>11</a:t>
            </a:fld>
            <a:endParaRPr lang="en-US"/>
          </a:p>
        </p:txBody>
      </p:sp>
      <p:sp>
        <p:nvSpPr>
          <p:cNvPr id="6" name="TextBox 5">
            <a:extLst>
              <a:ext uri="{FF2B5EF4-FFF2-40B4-BE49-F238E27FC236}">
                <a16:creationId xmlns:a16="http://schemas.microsoft.com/office/drawing/2014/main" id="{41A83D5E-0370-22DA-B1B5-8F87B860E2E5}"/>
              </a:ext>
            </a:extLst>
          </p:cNvPr>
          <p:cNvSpPr txBox="1"/>
          <p:nvPr/>
        </p:nvSpPr>
        <p:spPr>
          <a:xfrm>
            <a:off x="502158" y="1522015"/>
            <a:ext cx="510039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cs typeface="Calibri"/>
              </a:rPr>
              <a:t>The program found a vulnerable device.</a:t>
            </a:r>
            <a:endParaRPr lang="en-US">
              <a:cs typeface="Calibri" panose="020F0502020204030204"/>
            </a:endParaRPr>
          </a:p>
          <a:p>
            <a:pPr marL="342900" indent="-342900">
              <a:buFont typeface="Arial"/>
              <a:buChar char="•"/>
            </a:pPr>
            <a:r>
              <a:rPr lang="en-US" sz="2000">
                <a:cs typeface="Calibri"/>
              </a:rPr>
              <a:t>The user is asked if they wish to forget the vulnerable device.</a:t>
            </a:r>
          </a:p>
        </p:txBody>
      </p:sp>
      <p:sp>
        <p:nvSpPr>
          <p:cNvPr id="9" name="TextBox 8">
            <a:extLst>
              <a:ext uri="{FF2B5EF4-FFF2-40B4-BE49-F238E27FC236}">
                <a16:creationId xmlns:a16="http://schemas.microsoft.com/office/drawing/2014/main" id="{CD587028-32DA-2EDF-FB21-19FDC54F069E}"/>
              </a:ext>
            </a:extLst>
          </p:cNvPr>
          <p:cNvSpPr txBox="1"/>
          <p:nvPr/>
        </p:nvSpPr>
        <p:spPr>
          <a:xfrm>
            <a:off x="498635" y="2896786"/>
            <a:ext cx="5020201"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cs typeface="Calibri"/>
              </a:rPr>
              <a:t>The user is given the option to remove one or both paired devices</a:t>
            </a:r>
          </a:p>
          <a:p>
            <a:pPr marL="342900" indent="-342900">
              <a:buFont typeface="Arial"/>
              <a:buChar char="•"/>
            </a:pPr>
            <a:r>
              <a:rPr lang="en-US" sz="2000">
                <a:cs typeface="Calibri"/>
              </a:rPr>
              <a:t>If the user does not choose to remove a device, they are told to use the device with caution</a:t>
            </a:r>
          </a:p>
        </p:txBody>
      </p:sp>
      <p:pic>
        <p:nvPicPr>
          <p:cNvPr id="7" name="Picture 7" descr="Text&#10;&#10;Description automatically generated">
            <a:extLst>
              <a:ext uri="{FF2B5EF4-FFF2-40B4-BE49-F238E27FC236}">
                <a16:creationId xmlns:a16="http://schemas.microsoft.com/office/drawing/2014/main" id="{26F4455F-2E62-252D-1BC2-8F399966DF01}"/>
              </a:ext>
            </a:extLst>
          </p:cNvPr>
          <p:cNvPicPr>
            <a:picLocks noChangeAspect="1"/>
          </p:cNvPicPr>
          <p:nvPr/>
        </p:nvPicPr>
        <p:blipFill>
          <a:blip r:embed="rId3"/>
          <a:stretch>
            <a:fillRect/>
          </a:stretch>
        </p:blipFill>
        <p:spPr>
          <a:xfrm>
            <a:off x="5848156" y="2985637"/>
            <a:ext cx="5868171" cy="1879633"/>
          </a:xfrm>
          <a:prstGeom prst="rect">
            <a:avLst/>
          </a:prstGeom>
        </p:spPr>
      </p:pic>
      <p:sp>
        <p:nvSpPr>
          <p:cNvPr id="8" name="TextBox 7">
            <a:extLst>
              <a:ext uri="{FF2B5EF4-FFF2-40B4-BE49-F238E27FC236}">
                <a16:creationId xmlns:a16="http://schemas.microsoft.com/office/drawing/2014/main" id="{64894A4D-F5CD-E17C-E6F9-6C404EBDAB7B}"/>
              </a:ext>
            </a:extLst>
          </p:cNvPr>
          <p:cNvSpPr txBox="1"/>
          <p:nvPr/>
        </p:nvSpPr>
        <p:spPr>
          <a:xfrm>
            <a:off x="498635" y="4904759"/>
            <a:ext cx="502020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cs typeface="Calibri"/>
              </a:rPr>
              <a:t>Once the vulnerable devices are removed, they are no longer susceptible to this attack</a:t>
            </a:r>
            <a:endParaRPr lang="en-US"/>
          </a:p>
        </p:txBody>
      </p:sp>
    </p:spTree>
    <p:extLst>
      <p:ext uri="{BB962C8B-B14F-4D97-AF65-F5344CB8AC3E}">
        <p14:creationId xmlns:p14="http://schemas.microsoft.com/office/powerpoint/2010/main" val="3985658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17820B-E53A-26BE-4512-AE18FE225BC2}"/>
              </a:ext>
            </a:extLst>
          </p:cNvPr>
          <p:cNvSpPr>
            <a:spLocks noGrp="1"/>
          </p:cNvSpPr>
          <p:nvPr>
            <p:ph idx="1"/>
          </p:nvPr>
        </p:nvSpPr>
        <p:spPr>
          <a:xfrm>
            <a:off x="457196" y="1107577"/>
            <a:ext cx="11184343" cy="4974696"/>
          </a:xfrm>
        </p:spPr>
        <p:txBody>
          <a:bodyPr vert="horz" lIns="91440" tIns="45720" rIns="91440" bIns="45720" rtlCol="0" anchor="t">
            <a:noAutofit/>
          </a:bodyPr>
          <a:lstStyle/>
          <a:p>
            <a:r>
              <a:rPr lang="en-US" sz="2400">
                <a:ea typeface="Calibri"/>
                <a:cs typeface="Calibri"/>
              </a:rPr>
              <a:t>Bluetooth is exploitable but may require dedicated resources or proximity</a:t>
            </a:r>
          </a:p>
          <a:p>
            <a:pPr marL="0" indent="0">
              <a:buNone/>
            </a:pPr>
            <a:endParaRPr lang="en-US" sz="2400">
              <a:ea typeface="Calibri"/>
              <a:cs typeface="Calibri"/>
            </a:endParaRPr>
          </a:p>
          <a:p>
            <a:r>
              <a:rPr lang="en-US" sz="2400">
                <a:ea typeface="Calibri"/>
                <a:cs typeface="Calibri"/>
              </a:rPr>
              <a:t>Bluetooth exploitation can expose user information and compromise device security</a:t>
            </a:r>
          </a:p>
          <a:p>
            <a:pPr marL="0" indent="0">
              <a:buNone/>
            </a:pPr>
            <a:endParaRPr lang="en-US" sz="2400">
              <a:ea typeface="Calibri"/>
              <a:cs typeface="Calibri"/>
            </a:endParaRPr>
          </a:p>
          <a:p>
            <a:r>
              <a:rPr lang="en-US" sz="2400">
                <a:ea typeface="Calibri"/>
                <a:cs typeface="Calibri"/>
              </a:rPr>
              <a:t>Organizations should limit Bluetooth device connections to known securable devices and uses</a:t>
            </a:r>
          </a:p>
          <a:p>
            <a:pPr marL="0" indent="0">
              <a:buNone/>
            </a:pPr>
            <a:endParaRPr lang="en-US" sz="2400">
              <a:ea typeface="Calibri"/>
              <a:cs typeface="Calibri"/>
            </a:endParaRPr>
          </a:p>
          <a:p>
            <a:r>
              <a:rPr lang="en-US" sz="2400">
                <a:ea typeface="Calibri"/>
                <a:cs typeface="Calibri"/>
              </a:rPr>
              <a:t>Organizations should require standard or higher Bluetooth versions, device checks should be implemented, and limit employee-owned connected devices</a:t>
            </a:r>
          </a:p>
          <a:p>
            <a:endParaRPr lang="en-US" sz="2400">
              <a:ea typeface="Calibri"/>
              <a:cs typeface="Calibri"/>
            </a:endParaRPr>
          </a:p>
          <a:p>
            <a:endParaRPr lang="en-US" sz="2400">
              <a:ea typeface="Calibri"/>
              <a:cs typeface="Calibri"/>
            </a:endParaRPr>
          </a:p>
        </p:txBody>
      </p:sp>
      <p:sp>
        <p:nvSpPr>
          <p:cNvPr id="4" name="Slide Number Placeholder 3">
            <a:extLst>
              <a:ext uri="{FF2B5EF4-FFF2-40B4-BE49-F238E27FC236}">
                <a16:creationId xmlns:a16="http://schemas.microsoft.com/office/drawing/2014/main" id="{ACB37CDA-900A-1806-7472-E44D134E8203}"/>
              </a:ext>
            </a:extLst>
          </p:cNvPr>
          <p:cNvSpPr>
            <a:spLocks noGrp="1"/>
          </p:cNvSpPr>
          <p:nvPr>
            <p:ph type="sldNum" sz="quarter" idx="4294967295"/>
          </p:nvPr>
        </p:nvSpPr>
        <p:spPr>
          <a:xfrm>
            <a:off x="9256643" y="6538912"/>
            <a:ext cx="2743200" cy="365125"/>
          </a:xfrm>
        </p:spPr>
        <p:txBody>
          <a:bodyPr/>
          <a:lstStyle/>
          <a:p>
            <a:fld id="{2F6FAF79-B0D9-444A-ABDC-4F1DB8DFCFE0}" type="slidenum">
              <a:rPr lang="en-US" smtClean="0"/>
              <a:t>12</a:t>
            </a:fld>
            <a:endParaRPr lang="en-US"/>
          </a:p>
        </p:txBody>
      </p:sp>
      <p:sp>
        <p:nvSpPr>
          <p:cNvPr id="8" name="Title 1">
            <a:extLst>
              <a:ext uri="{FF2B5EF4-FFF2-40B4-BE49-F238E27FC236}">
                <a16:creationId xmlns:a16="http://schemas.microsoft.com/office/drawing/2014/main" id="{B8C0EE99-97E8-4AA1-0188-088AA3052D29}"/>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Conclusions</a:t>
            </a:r>
            <a:endParaRPr lang="en-US" sz="4000"/>
          </a:p>
        </p:txBody>
      </p:sp>
    </p:spTree>
    <p:extLst>
      <p:ext uri="{BB962C8B-B14F-4D97-AF65-F5344CB8AC3E}">
        <p14:creationId xmlns:p14="http://schemas.microsoft.com/office/powerpoint/2010/main" val="1581334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B3F5A3-EB6E-7B74-D858-57A0F8508BE2}"/>
              </a:ext>
            </a:extLst>
          </p:cNvPr>
          <p:cNvSpPr>
            <a:spLocks noGrp="1"/>
          </p:cNvSpPr>
          <p:nvPr>
            <p:ph idx="1"/>
          </p:nvPr>
        </p:nvSpPr>
        <p:spPr>
          <a:xfrm>
            <a:off x="457200" y="1097280"/>
            <a:ext cx="11155680" cy="4351338"/>
          </a:xfrm>
        </p:spPr>
        <p:txBody>
          <a:bodyPr vert="horz" lIns="91440" tIns="45720" rIns="91440" bIns="45720" rtlCol="0" anchor="t">
            <a:noAutofit/>
          </a:bodyPr>
          <a:lstStyle/>
          <a:p>
            <a:pPr marL="0" indent="0">
              <a:buNone/>
            </a:pPr>
            <a:r>
              <a:rPr lang="en-US" sz="2400" b="1" err="1">
                <a:cs typeface="Calibri"/>
              </a:rPr>
              <a:t>BleedingTooth</a:t>
            </a:r>
            <a:endParaRPr lang="en-US" sz="2400" b="1">
              <a:cs typeface="Calibri"/>
            </a:endParaRPr>
          </a:p>
          <a:p>
            <a:pPr lvl="1"/>
            <a:r>
              <a:rPr lang="en-US">
                <a:cs typeface="Calibri"/>
              </a:rPr>
              <a:t>Explore victim machine further to determine ability to be weaponized</a:t>
            </a:r>
          </a:p>
          <a:p>
            <a:pPr lvl="1"/>
            <a:r>
              <a:rPr lang="en-US">
                <a:cs typeface="Calibri"/>
              </a:rPr>
              <a:t>Research scope of devices vulnerable to the attack</a:t>
            </a:r>
          </a:p>
          <a:p>
            <a:pPr lvl="1"/>
            <a:r>
              <a:rPr lang="en-US">
                <a:cs typeface="Calibri"/>
              </a:rPr>
              <a:t>Explore more modern kernel versions to determine what fix was applied to solve the vulnerability and see if they can be broken</a:t>
            </a:r>
          </a:p>
          <a:p>
            <a:pPr lvl="1"/>
            <a:endParaRPr lang="en-US">
              <a:cs typeface="Calibri"/>
            </a:endParaRPr>
          </a:p>
          <a:p>
            <a:pPr marL="0" indent="0">
              <a:buNone/>
            </a:pPr>
            <a:r>
              <a:rPr lang="en-US" sz="2400" b="1">
                <a:cs typeface="Calibri"/>
              </a:rPr>
              <a:t>Crackle</a:t>
            </a:r>
          </a:p>
          <a:p>
            <a:pPr lvl="1"/>
            <a:r>
              <a:rPr lang="en-US">
                <a:cs typeface="Calibri"/>
              </a:rPr>
              <a:t>Explore list of vulnerable devices still in use </a:t>
            </a:r>
          </a:p>
          <a:p>
            <a:pPr lvl="1"/>
            <a:r>
              <a:rPr lang="en-US">
                <a:cs typeface="Calibri"/>
              </a:rPr>
              <a:t>Obtain devices and experiment with what data can be obtained through Crackle</a:t>
            </a:r>
          </a:p>
          <a:p>
            <a:pPr lvl="1"/>
            <a:r>
              <a:rPr lang="en-US">
                <a:cs typeface="Calibri"/>
              </a:rPr>
              <a:t>Investigate if LTK can be used for packet injection and further weaponization</a:t>
            </a:r>
          </a:p>
          <a:p>
            <a:pPr lvl="1"/>
            <a:r>
              <a:rPr lang="en-US">
                <a:cs typeface="Calibri"/>
              </a:rPr>
              <a:t>Crackle</a:t>
            </a:r>
            <a:r>
              <a:rPr lang="en-US">
                <a:ea typeface="+mn-lt"/>
                <a:cs typeface="+mn-lt"/>
              </a:rPr>
              <a:t> is a simple to use tool that, if modified, could become extremely dangerous given the types of devices it exploits</a:t>
            </a:r>
            <a:endParaRPr lang="en-US">
              <a:cs typeface="Calibri" panose="020F0502020204030204"/>
            </a:endParaRPr>
          </a:p>
        </p:txBody>
      </p:sp>
      <p:sp>
        <p:nvSpPr>
          <p:cNvPr id="4" name="Slide Number Placeholder 3">
            <a:extLst>
              <a:ext uri="{FF2B5EF4-FFF2-40B4-BE49-F238E27FC236}">
                <a16:creationId xmlns:a16="http://schemas.microsoft.com/office/drawing/2014/main" id="{E43AD405-9A40-F8D7-F3A1-EB1925D26FF1}"/>
              </a:ext>
            </a:extLst>
          </p:cNvPr>
          <p:cNvSpPr>
            <a:spLocks noGrp="1"/>
          </p:cNvSpPr>
          <p:nvPr>
            <p:ph type="sldNum" sz="quarter" idx="4294967295"/>
          </p:nvPr>
        </p:nvSpPr>
        <p:spPr>
          <a:xfrm>
            <a:off x="9256643" y="6538912"/>
            <a:ext cx="2743200" cy="365125"/>
          </a:xfrm>
        </p:spPr>
        <p:txBody>
          <a:bodyPr/>
          <a:lstStyle/>
          <a:p>
            <a:fld id="{2F6FAF79-B0D9-444A-ABDC-4F1DB8DFCFE0}" type="slidenum">
              <a:rPr lang="en-US" smtClean="0"/>
              <a:t>13</a:t>
            </a:fld>
            <a:endParaRPr lang="en-US"/>
          </a:p>
        </p:txBody>
      </p:sp>
      <p:sp>
        <p:nvSpPr>
          <p:cNvPr id="8" name="Title 1">
            <a:extLst>
              <a:ext uri="{FF2B5EF4-FFF2-40B4-BE49-F238E27FC236}">
                <a16:creationId xmlns:a16="http://schemas.microsoft.com/office/drawing/2014/main" id="{857C3EAA-EE88-7F4B-3C3C-2C9260AE579F}"/>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Future Directions</a:t>
            </a:r>
            <a:endParaRPr lang="en-US" sz="4000"/>
          </a:p>
        </p:txBody>
      </p:sp>
    </p:spTree>
    <p:extLst>
      <p:ext uri="{BB962C8B-B14F-4D97-AF65-F5344CB8AC3E}">
        <p14:creationId xmlns:p14="http://schemas.microsoft.com/office/powerpoint/2010/main" val="4164498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E3B232-BAD1-4F4A-329D-EC804045306B}"/>
              </a:ext>
            </a:extLst>
          </p:cNvPr>
          <p:cNvSpPr>
            <a:spLocks noGrp="1"/>
          </p:cNvSpPr>
          <p:nvPr>
            <p:ph idx="1"/>
          </p:nvPr>
        </p:nvSpPr>
        <p:spPr>
          <a:xfrm>
            <a:off x="457200" y="1097280"/>
            <a:ext cx="11082483" cy="4974696"/>
          </a:xfrm>
        </p:spPr>
        <p:txBody>
          <a:bodyPr vert="horz" lIns="91440" tIns="45720" rIns="91440" bIns="45720" rtlCol="0" anchor="t">
            <a:noAutofit/>
          </a:bodyPr>
          <a:lstStyle/>
          <a:p>
            <a:r>
              <a:rPr lang="en-US" sz="2400">
                <a:cs typeface="Calibri"/>
              </a:rPr>
              <a:t>Lockheed Martin and Christina </a:t>
            </a:r>
            <a:r>
              <a:rPr lang="en-US" sz="2400" err="1">
                <a:cs typeface="Calibri"/>
              </a:rPr>
              <a:t>Olk</a:t>
            </a:r>
            <a:r>
              <a:rPr lang="en-US" sz="2400">
                <a:cs typeface="Calibri"/>
              </a:rPr>
              <a:t> and Chase Whitt </a:t>
            </a:r>
          </a:p>
          <a:p>
            <a:r>
              <a:rPr lang="en-US" sz="2400">
                <a:cs typeface="Calibri"/>
              </a:rPr>
              <a:t>Our professor mentor, Jamie Wheeler, for help and guidance throughout the project</a:t>
            </a:r>
          </a:p>
          <a:p>
            <a:r>
              <a:rPr lang="en-US" sz="2400">
                <a:cs typeface="Calibri"/>
              </a:rPr>
              <a:t>The faculty at George Mason University, Department of Cyber Security Engineering</a:t>
            </a:r>
          </a:p>
          <a:p>
            <a:r>
              <a:rPr lang="en-US" sz="2400">
                <a:cs typeface="Calibri"/>
              </a:rPr>
              <a:t>Each other for the commitment and effort </a:t>
            </a:r>
          </a:p>
        </p:txBody>
      </p:sp>
      <p:sp>
        <p:nvSpPr>
          <p:cNvPr id="4" name="Slide Number Placeholder 3">
            <a:extLst>
              <a:ext uri="{FF2B5EF4-FFF2-40B4-BE49-F238E27FC236}">
                <a16:creationId xmlns:a16="http://schemas.microsoft.com/office/drawing/2014/main" id="{065B26A1-2304-3367-323F-490156B67242}"/>
              </a:ext>
            </a:extLst>
          </p:cNvPr>
          <p:cNvSpPr>
            <a:spLocks noGrp="1"/>
          </p:cNvSpPr>
          <p:nvPr>
            <p:ph type="sldNum" sz="quarter" idx="4294967295"/>
          </p:nvPr>
        </p:nvSpPr>
        <p:spPr>
          <a:xfrm>
            <a:off x="9256643" y="6538912"/>
            <a:ext cx="2743200" cy="365125"/>
          </a:xfrm>
        </p:spPr>
        <p:txBody>
          <a:bodyPr/>
          <a:lstStyle/>
          <a:p>
            <a:fld id="{2F6FAF79-B0D9-444A-ABDC-4F1DB8DFCFE0}" type="slidenum">
              <a:rPr lang="en-US" smtClean="0"/>
              <a:t>14</a:t>
            </a:fld>
            <a:endParaRPr lang="en-US"/>
          </a:p>
        </p:txBody>
      </p:sp>
      <p:sp>
        <p:nvSpPr>
          <p:cNvPr id="8" name="Title 1">
            <a:extLst>
              <a:ext uri="{FF2B5EF4-FFF2-40B4-BE49-F238E27FC236}">
                <a16:creationId xmlns:a16="http://schemas.microsoft.com/office/drawing/2014/main" id="{CFFE5F42-9B03-7570-B51A-E4EC17AFE331}"/>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Acknowledgements</a:t>
            </a:r>
            <a:endParaRPr lang="en-US"/>
          </a:p>
        </p:txBody>
      </p:sp>
    </p:spTree>
    <p:extLst>
      <p:ext uri="{BB962C8B-B14F-4D97-AF65-F5344CB8AC3E}">
        <p14:creationId xmlns:p14="http://schemas.microsoft.com/office/powerpoint/2010/main" val="3191922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B02F94-C0E9-B112-99A7-22F8717CBBC5}"/>
              </a:ext>
            </a:extLst>
          </p:cNvPr>
          <p:cNvSpPr>
            <a:spLocks noGrp="1"/>
          </p:cNvSpPr>
          <p:nvPr>
            <p:ph idx="1"/>
          </p:nvPr>
        </p:nvSpPr>
        <p:spPr>
          <a:xfrm>
            <a:off x="838200" y="1248352"/>
            <a:ext cx="10515600" cy="4351338"/>
          </a:xfrm>
        </p:spPr>
        <p:txBody>
          <a:bodyPr vert="horz" lIns="91440" tIns="45720" rIns="91440" bIns="45720" rtlCol="0" anchor="t">
            <a:normAutofit/>
          </a:bodyPr>
          <a:lstStyle/>
          <a:p>
            <a:pPr marL="0" indent="0">
              <a:buNone/>
            </a:pPr>
            <a:r>
              <a:rPr lang="en-US" sz="2400">
                <a:ea typeface="+mn-lt"/>
                <a:cs typeface="+mn-lt"/>
              </a:rPr>
              <a:t>[1] A. Nguyen, “</a:t>
            </a:r>
            <a:r>
              <a:rPr lang="en-US" sz="2400" err="1">
                <a:ea typeface="+mn-lt"/>
                <a:cs typeface="+mn-lt"/>
              </a:rPr>
              <a:t>BleedingTooth</a:t>
            </a:r>
            <a:r>
              <a:rPr lang="en-US" sz="2400">
                <a:ea typeface="+mn-lt"/>
                <a:cs typeface="+mn-lt"/>
              </a:rPr>
              <a:t>: Linux Bluetooth Zero-Click Remote</a:t>
            </a:r>
            <a:br>
              <a:rPr lang="en-US" sz="2400">
                <a:ea typeface="+mn-lt"/>
                <a:cs typeface="+mn-lt"/>
              </a:rPr>
            </a:br>
            <a:r>
              <a:rPr lang="en-US" sz="2400">
                <a:ea typeface="+mn-lt"/>
                <a:cs typeface="+mn-lt"/>
              </a:rPr>
              <a:t>Code Execution,” GitHub, Apr. 06, 2021.</a:t>
            </a:r>
            <a:br>
              <a:rPr lang="en-US" sz="2400">
                <a:ea typeface="+mn-lt"/>
                <a:cs typeface="+mn-lt"/>
              </a:rPr>
            </a:br>
            <a:r>
              <a:rPr lang="en-US" sz="2400">
                <a:ea typeface="+mn-lt"/>
                <a:cs typeface="+mn-lt"/>
              </a:rPr>
              <a:t>https://github.com/google/security-research/tree/master/pocs/linux/bleedingtooth (accessed Apr. 18, 2022).</a:t>
            </a:r>
            <a:br>
              <a:rPr lang="en-US" sz="2400">
                <a:ea typeface="+mn-lt"/>
                <a:cs typeface="+mn-lt"/>
              </a:rPr>
            </a:br>
            <a:endParaRPr lang="en-US" sz="2400">
              <a:ea typeface="+mn-lt"/>
              <a:cs typeface="+mn-lt"/>
            </a:endParaRPr>
          </a:p>
          <a:p>
            <a:pPr marL="0" indent="0">
              <a:buNone/>
            </a:pPr>
            <a:r>
              <a:rPr lang="en-US" sz="2400">
                <a:ea typeface="+mn-lt"/>
                <a:cs typeface="+mn-lt"/>
              </a:rPr>
              <a:t>[2] M. Ryan, “Crackle,” GitHub, Apr. 13, 2020.</a:t>
            </a:r>
            <a:br>
              <a:rPr lang="en-US" sz="2400">
                <a:ea typeface="+mn-lt"/>
                <a:cs typeface="+mn-lt"/>
              </a:rPr>
            </a:br>
            <a:r>
              <a:rPr lang="en-US" sz="2400">
                <a:ea typeface="+mn-lt"/>
                <a:cs typeface="+mn-lt"/>
              </a:rPr>
              <a:t>https://github.com/mikeryan/crackle (accessed Apr. 18, 2022)</a:t>
            </a:r>
            <a:endParaRPr lang="en-US" sz="2400">
              <a:cs typeface="Calibri"/>
            </a:endParaRPr>
          </a:p>
        </p:txBody>
      </p:sp>
      <p:sp>
        <p:nvSpPr>
          <p:cNvPr id="4" name="Slide Number Placeholder 3">
            <a:extLst>
              <a:ext uri="{FF2B5EF4-FFF2-40B4-BE49-F238E27FC236}">
                <a16:creationId xmlns:a16="http://schemas.microsoft.com/office/drawing/2014/main" id="{3FF20BDE-FFA7-39F2-055F-19B64B0A1AFC}"/>
              </a:ext>
            </a:extLst>
          </p:cNvPr>
          <p:cNvSpPr>
            <a:spLocks noGrp="1"/>
          </p:cNvSpPr>
          <p:nvPr>
            <p:ph type="sldNum" sz="quarter" idx="4294967295"/>
          </p:nvPr>
        </p:nvSpPr>
        <p:spPr>
          <a:xfrm>
            <a:off x="9256643" y="6538912"/>
            <a:ext cx="2743200" cy="365125"/>
          </a:xfrm>
        </p:spPr>
        <p:txBody>
          <a:bodyPr/>
          <a:lstStyle/>
          <a:p>
            <a:fld id="{2F6FAF79-B0D9-444A-ABDC-4F1DB8DFCFE0}" type="slidenum">
              <a:rPr lang="en-US" smtClean="0"/>
              <a:t>15</a:t>
            </a:fld>
            <a:endParaRPr lang="en-US"/>
          </a:p>
        </p:txBody>
      </p:sp>
      <p:sp>
        <p:nvSpPr>
          <p:cNvPr id="8" name="Title 1">
            <a:extLst>
              <a:ext uri="{FF2B5EF4-FFF2-40B4-BE49-F238E27FC236}">
                <a16:creationId xmlns:a16="http://schemas.microsoft.com/office/drawing/2014/main" id="{9A8DF959-4AAD-FBB6-365F-9ED1E62B4854}"/>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References</a:t>
            </a:r>
            <a:endParaRPr lang="en-US"/>
          </a:p>
        </p:txBody>
      </p:sp>
    </p:spTree>
    <p:extLst>
      <p:ext uri="{BB962C8B-B14F-4D97-AF65-F5344CB8AC3E}">
        <p14:creationId xmlns:p14="http://schemas.microsoft.com/office/powerpoint/2010/main" val="18120533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B8D6BD8D-470F-6641-E33F-CD3EF0491652}"/>
              </a:ext>
            </a:extLst>
          </p:cNvPr>
          <p:cNvPicPr>
            <a:picLocks noGrp="1" noChangeAspect="1"/>
          </p:cNvPicPr>
          <p:nvPr>
            <p:ph idx="1"/>
          </p:nvPr>
        </p:nvPicPr>
        <p:blipFill>
          <a:blip r:embed="rId2"/>
          <a:stretch>
            <a:fillRect/>
          </a:stretch>
        </p:blipFill>
        <p:spPr>
          <a:xfrm>
            <a:off x="2272595" y="1255023"/>
            <a:ext cx="7637572" cy="4351338"/>
          </a:xfrm>
        </p:spPr>
      </p:pic>
      <p:sp>
        <p:nvSpPr>
          <p:cNvPr id="3" name="Title 1">
            <a:extLst>
              <a:ext uri="{FF2B5EF4-FFF2-40B4-BE49-F238E27FC236}">
                <a16:creationId xmlns:a16="http://schemas.microsoft.com/office/drawing/2014/main" id="{59F28D36-77C1-8A4E-0512-6D7E91A8D49B}"/>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Appendix – Exploit Video (1)</a:t>
            </a:r>
            <a:endParaRPr lang="en-US"/>
          </a:p>
        </p:txBody>
      </p:sp>
    </p:spTree>
    <p:extLst>
      <p:ext uri="{BB962C8B-B14F-4D97-AF65-F5344CB8AC3E}">
        <p14:creationId xmlns:p14="http://schemas.microsoft.com/office/powerpoint/2010/main" val="26169545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29579BA6-00A8-27AA-2C2E-E46BA8F68BD9}"/>
              </a:ext>
            </a:extLst>
          </p:cNvPr>
          <p:cNvPicPr>
            <a:picLocks noGrp="1" noChangeAspect="1"/>
          </p:cNvPicPr>
          <p:nvPr>
            <p:ph idx="1"/>
          </p:nvPr>
        </p:nvPicPr>
        <p:blipFill>
          <a:blip r:embed="rId2"/>
          <a:stretch>
            <a:fillRect/>
          </a:stretch>
        </p:blipFill>
        <p:spPr>
          <a:xfrm>
            <a:off x="2859029" y="1248352"/>
            <a:ext cx="6473942" cy="4351338"/>
          </a:xfrm>
        </p:spPr>
      </p:pic>
      <p:sp>
        <p:nvSpPr>
          <p:cNvPr id="7" name="Title 1">
            <a:extLst>
              <a:ext uri="{FF2B5EF4-FFF2-40B4-BE49-F238E27FC236}">
                <a16:creationId xmlns:a16="http://schemas.microsoft.com/office/drawing/2014/main" id="{5E79B5F5-B89B-6C65-E100-49332A7DFD19}"/>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Appendix – Exploit Video (2)</a:t>
            </a:r>
            <a:endParaRPr lang="en-US"/>
          </a:p>
        </p:txBody>
      </p:sp>
    </p:spTree>
    <p:extLst>
      <p:ext uri="{BB962C8B-B14F-4D97-AF65-F5344CB8AC3E}">
        <p14:creationId xmlns:p14="http://schemas.microsoft.com/office/powerpoint/2010/main" val="589769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74035C0D-B562-6698-146F-B631C3DB48F9}"/>
              </a:ext>
            </a:extLst>
          </p:cNvPr>
          <p:cNvPicPr>
            <a:picLocks noGrp="1" noChangeAspect="1"/>
          </p:cNvPicPr>
          <p:nvPr>
            <p:ph idx="1"/>
          </p:nvPr>
        </p:nvPicPr>
        <p:blipFill>
          <a:blip r:embed="rId2"/>
          <a:stretch>
            <a:fillRect/>
          </a:stretch>
        </p:blipFill>
        <p:spPr>
          <a:xfrm>
            <a:off x="2852275" y="1248352"/>
            <a:ext cx="6487449" cy="4351338"/>
          </a:xfrm>
        </p:spPr>
      </p:pic>
      <p:sp>
        <p:nvSpPr>
          <p:cNvPr id="8" name="Title 1">
            <a:extLst>
              <a:ext uri="{FF2B5EF4-FFF2-40B4-BE49-F238E27FC236}">
                <a16:creationId xmlns:a16="http://schemas.microsoft.com/office/drawing/2014/main" id="{9205E79A-854D-E1BA-C955-22E1FB2EF812}"/>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Appendix – Exploit Video (3)</a:t>
            </a:r>
            <a:endParaRPr lang="en-US"/>
          </a:p>
        </p:txBody>
      </p:sp>
    </p:spTree>
    <p:extLst>
      <p:ext uri="{BB962C8B-B14F-4D97-AF65-F5344CB8AC3E}">
        <p14:creationId xmlns:p14="http://schemas.microsoft.com/office/powerpoint/2010/main" val="2603043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 bridge&#10;&#10;Description automatically generated">
            <a:extLst>
              <a:ext uri="{FF2B5EF4-FFF2-40B4-BE49-F238E27FC236}">
                <a16:creationId xmlns:a16="http://schemas.microsoft.com/office/drawing/2014/main" id="{87CA28A3-9A72-D1A2-445A-18707D740A61}"/>
              </a:ext>
            </a:extLst>
          </p:cNvPr>
          <p:cNvPicPr>
            <a:picLocks noGrp="1" noChangeAspect="1"/>
          </p:cNvPicPr>
          <p:nvPr>
            <p:ph idx="1"/>
          </p:nvPr>
        </p:nvPicPr>
        <p:blipFill>
          <a:blip r:embed="rId2"/>
          <a:stretch>
            <a:fillRect/>
          </a:stretch>
        </p:blipFill>
        <p:spPr>
          <a:xfrm>
            <a:off x="2192981" y="1248352"/>
            <a:ext cx="7806037" cy="4351338"/>
          </a:xfrm>
        </p:spPr>
      </p:pic>
      <p:sp>
        <p:nvSpPr>
          <p:cNvPr id="8" name="Title 1">
            <a:extLst>
              <a:ext uri="{FF2B5EF4-FFF2-40B4-BE49-F238E27FC236}">
                <a16:creationId xmlns:a16="http://schemas.microsoft.com/office/drawing/2014/main" id="{E9A4FF3C-4037-F7BF-2456-F3EC7DE637D5}"/>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Appendix – Exploit Video (4)</a:t>
            </a:r>
            <a:endParaRPr lang="en-US"/>
          </a:p>
        </p:txBody>
      </p:sp>
    </p:spTree>
    <p:extLst>
      <p:ext uri="{BB962C8B-B14F-4D97-AF65-F5344CB8AC3E}">
        <p14:creationId xmlns:p14="http://schemas.microsoft.com/office/powerpoint/2010/main" val="4321515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0E452-C255-874D-B8C0-EE0D686A002C}"/>
              </a:ext>
            </a:extLst>
          </p:cNvPr>
          <p:cNvSpPr>
            <a:spLocks noGrp="1"/>
          </p:cNvSpPr>
          <p:nvPr>
            <p:ph type="title"/>
          </p:nvPr>
        </p:nvSpPr>
        <p:spPr>
          <a:xfrm>
            <a:off x="600193" y="270738"/>
            <a:ext cx="8210550" cy="639234"/>
          </a:xfrm>
        </p:spPr>
        <p:txBody>
          <a:bodyPr>
            <a:normAutofit fontScale="90000"/>
          </a:bodyPr>
          <a:lstStyle/>
          <a:p>
            <a:r>
              <a:rPr lang="en-US"/>
              <a:t>Overview</a:t>
            </a:r>
          </a:p>
        </p:txBody>
      </p:sp>
      <p:sp>
        <p:nvSpPr>
          <p:cNvPr id="5" name="Slide Number Placeholder 3">
            <a:extLst>
              <a:ext uri="{FF2B5EF4-FFF2-40B4-BE49-F238E27FC236}">
                <a16:creationId xmlns:a16="http://schemas.microsoft.com/office/drawing/2014/main" id="{5B7DAD30-2737-42A9-87C6-9329D308A90B}"/>
              </a:ext>
            </a:extLst>
          </p:cNvPr>
          <p:cNvSpPr txBox="1">
            <a:spLocks/>
          </p:cNvSpPr>
          <p:nvPr/>
        </p:nvSpPr>
        <p:spPr>
          <a:xfrm>
            <a:off x="9256643" y="6538912"/>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cs typeface="Calibri"/>
              </a:rPr>
              <a:t>3</a:t>
            </a:r>
            <a:endParaRPr lang="en-US"/>
          </a:p>
        </p:txBody>
      </p:sp>
      <p:sp>
        <p:nvSpPr>
          <p:cNvPr id="4" name="Content Placeholder 2">
            <a:extLst>
              <a:ext uri="{FF2B5EF4-FFF2-40B4-BE49-F238E27FC236}">
                <a16:creationId xmlns:a16="http://schemas.microsoft.com/office/drawing/2014/main" id="{3577863C-3819-8DF8-A00C-0B43765A5D16}"/>
              </a:ext>
            </a:extLst>
          </p:cNvPr>
          <p:cNvSpPr txBox="1">
            <a:spLocks/>
          </p:cNvSpPr>
          <p:nvPr/>
        </p:nvSpPr>
        <p:spPr>
          <a:xfrm>
            <a:off x="457200" y="1097280"/>
            <a:ext cx="11155680" cy="43513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50"/>
              </a:spcBef>
            </a:pPr>
            <a:r>
              <a:rPr lang="en-US" sz="2400">
                <a:ea typeface="+mn-lt"/>
                <a:cs typeface="+mn-lt"/>
              </a:rPr>
              <a:t>Lockheed Martin is a U.S. defense and information security company</a:t>
            </a:r>
          </a:p>
          <a:p>
            <a:pPr>
              <a:spcBef>
                <a:spcPts val="750"/>
              </a:spcBef>
            </a:pPr>
            <a:endParaRPr lang="en-US" sz="2400">
              <a:ea typeface="+mn-lt"/>
              <a:cs typeface="+mn-lt"/>
            </a:endParaRPr>
          </a:p>
          <a:p>
            <a:pPr>
              <a:spcBef>
                <a:spcPts val="750"/>
              </a:spcBef>
            </a:pPr>
            <a:r>
              <a:rPr lang="en-US" sz="2400">
                <a:ea typeface="+mn-lt"/>
                <a:cs typeface="+mn-lt"/>
              </a:rPr>
              <a:t>Bluetooth gained popularity in the late 1990s and has become the most common choice for low-power low-data networks for consumer products</a:t>
            </a:r>
          </a:p>
          <a:p>
            <a:pPr>
              <a:spcBef>
                <a:spcPts val="750"/>
              </a:spcBef>
            </a:pPr>
            <a:endParaRPr lang="en-US" sz="2400">
              <a:ea typeface="+mn-lt"/>
              <a:cs typeface="+mn-lt"/>
            </a:endParaRPr>
          </a:p>
          <a:p>
            <a:pPr>
              <a:spcBef>
                <a:spcPts val="750"/>
              </a:spcBef>
            </a:pPr>
            <a:r>
              <a:rPr lang="en-US" sz="2400">
                <a:ea typeface="+mn-lt"/>
                <a:cs typeface="+mn-lt"/>
              </a:rPr>
              <a:t>Bluetooth is an ever-evolving technology with growing cybersecurity risks </a:t>
            </a:r>
          </a:p>
          <a:p>
            <a:pPr>
              <a:spcBef>
                <a:spcPts val="750"/>
              </a:spcBef>
            </a:pPr>
            <a:endParaRPr lang="en-US" sz="2400">
              <a:ea typeface="+mn-lt"/>
              <a:cs typeface="+mn-lt"/>
            </a:endParaRPr>
          </a:p>
          <a:p>
            <a:pPr>
              <a:spcBef>
                <a:spcPts val="750"/>
              </a:spcBef>
            </a:pPr>
            <a:r>
              <a:rPr lang="en-US" sz="2400">
                <a:cs typeface="Calibri"/>
              </a:rPr>
              <a:t>Attackers can infiltrate Bluetooth services to cause a remote code execution attack, compromising devices and networks</a:t>
            </a:r>
            <a:endParaRPr lang="en-US" sz="2400">
              <a:ea typeface="+mn-lt"/>
              <a:cs typeface="+mn-lt"/>
            </a:endParaRPr>
          </a:p>
          <a:p>
            <a:pPr>
              <a:spcBef>
                <a:spcPts val="750"/>
              </a:spcBef>
            </a:pPr>
            <a:endParaRPr lang="en-US" sz="2400">
              <a:ea typeface="+mn-lt"/>
              <a:cs typeface="+mn-lt"/>
            </a:endParaRPr>
          </a:p>
          <a:p>
            <a:pPr>
              <a:spcBef>
                <a:spcPts val="750"/>
              </a:spcBef>
            </a:pPr>
            <a:r>
              <a:rPr lang="en-US" sz="2400">
                <a:ea typeface="+mn-lt"/>
                <a:cs typeface="+mn-lt"/>
              </a:rPr>
              <a:t>We researched common vulnerabilities within Bluetooth and mitigated the risks</a:t>
            </a:r>
          </a:p>
          <a:p>
            <a:endParaRPr lang="en-US" sz="2400">
              <a:ea typeface="+mn-lt"/>
              <a:cs typeface="+mn-lt"/>
            </a:endParaRPr>
          </a:p>
          <a:p>
            <a:endParaRPr lang="en-US" sz="2400">
              <a:ea typeface="+mn-lt"/>
              <a:cs typeface="+mn-lt"/>
            </a:endParaRPr>
          </a:p>
          <a:p>
            <a:pPr>
              <a:spcBef>
                <a:spcPts val="750"/>
              </a:spcBef>
            </a:pPr>
            <a:endParaRPr lang="en-US" sz="2400">
              <a:ea typeface="+mn-lt"/>
              <a:cs typeface="+mn-lt"/>
            </a:endParaRPr>
          </a:p>
          <a:p>
            <a:endParaRPr lang="en-US" sz="2400">
              <a:cs typeface="Calibri"/>
            </a:endParaRPr>
          </a:p>
        </p:txBody>
      </p:sp>
    </p:spTree>
    <p:extLst>
      <p:ext uri="{BB962C8B-B14F-4D97-AF65-F5344CB8AC3E}">
        <p14:creationId xmlns:p14="http://schemas.microsoft.com/office/powerpoint/2010/main" val="895862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8C1B8919-2F6E-4121-B525-3D6F941575BF}"/>
              </a:ext>
            </a:extLst>
          </p:cNvPr>
          <p:cNvPicPr>
            <a:picLocks noGrp="1" noChangeAspect="1"/>
          </p:cNvPicPr>
          <p:nvPr>
            <p:ph idx="1"/>
          </p:nvPr>
        </p:nvPicPr>
        <p:blipFill>
          <a:blip r:embed="rId2"/>
          <a:stretch>
            <a:fillRect/>
          </a:stretch>
        </p:blipFill>
        <p:spPr>
          <a:xfrm>
            <a:off x="2229600" y="1248352"/>
            <a:ext cx="7732799" cy="4351338"/>
          </a:xfrm>
        </p:spPr>
      </p:pic>
      <p:sp>
        <p:nvSpPr>
          <p:cNvPr id="3" name="Title 1">
            <a:extLst>
              <a:ext uri="{FF2B5EF4-FFF2-40B4-BE49-F238E27FC236}">
                <a16:creationId xmlns:a16="http://schemas.microsoft.com/office/drawing/2014/main" id="{FD5BB7E9-1B85-1CFF-BD03-D57A22708B69}"/>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Appendix – Exploit Video (5)</a:t>
            </a:r>
            <a:endParaRPr lang="en-US"/>
          </a:p>
        </p:txBody>
      </p:sp>
    </p:spTree>
    <p:extLst>
      <p:ext uri="{BB962C8B-B14F-4D97-AF65-F5344CB8AC3E}">
        <p14:creationId xmlns:p14="http://schemas.microsoft.com/office/powerpoint/2010/main" val="1152583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56E4D8-39F9-BC17-AE76-27F73E7D0022}"/>
              </a:ext>
            </a:extLst>
          </p:cNvPr>
          <p:cNvSpPr>
            <a:spLocks noGrp="1"/>
          </p:cNvSpPr>
          <p:nvPr>
            <p:ph idx="1"/>
          </p:nvPr>
        </p:nvSpPr>
        <p:spPr>
          <a:xfrm>
            <a:off x="649941" y="1422213"/>
            <a:ext cx="10515600" cy="4351338"/>
          </a:xfrm>
        </p:spPr>
        <p:txBody>
          <a:bodyPr vert="horz" lIns="91440" tIns="45720" rIns="91440" bIns="45720" rtlCol="0" anchor="t">
            <a:normAutofit lnSpcReduction="10000"/>
          </a:bodyPr>
          <a:lstStyle/>
          <a:p>
            <a:pPr marL="342900" indent="-342900"/>
            <a:r>
              <a:rPr lang="en-US" b="1" err="1">
                <a:ea typeface="+mn-lt"/>
                <a:cs typeface="+mn-lt"/>
              </a:rPr>
              <a:t>BadChoice</a:t>
            </a:r>
            <a:r>
              <a:rPr lang="en-US">
                <a:ea typeface="+mn-lt"/>
                <a:cs typeface="+mn-lt"/>
              </a:rPr>
              <a:t> is a stack-based information leak resulting from improper error handling of the A2MP_GETINFO_REQ command within the Linux kernel. </a:t>
            </a:r>
            <a:endParaRPr lang="en-US" i="1">
              <a:ea typeface="+mn-lt"/>
              <a:cs typeface="+mn-lt"/>
            </a:endParaRPr>
          </a:p>
          <a:p>
            <a:pPr lvl="1"/>
            <a:r>
              <a:rPr lang="en-US">
                <a:ea typeface="+mn-lt"/>
                <a:cs typeface="+mn-lt"/>
              </a:rPr>
              <a:t>A2MP_GETINFO_REQ is intended to request information about the AMP controller of a device using the HCI device id</a:t>
            </a:r>
            <a:endParaRPr lang="en-US" i="1">
              <a:ea typeface="+mn-lt"/>
              <a:cs typeface="+mn-lt"/>
            </a:endParaRPr>
          </a:p>
          <a:p>
            <a:pPr lvl="1"/>
            <a:r>
              <a:rPr lang="en-US">
                <a:ea typeface="+mn-lt"/>
                <a:cs typeface="+mn-lt"/>
              </a:rPr>
              <a:t>If the device id is invalid, the device will respond with an error status</a:t>
            </a:r>
            <a:endParaRPr lang="en-US" i="1">
              <a:ea typeface="+mn-lt"/>
              <a:cs typeface="+mn-lt"/>
            </a:endParaRPr>
          </a:p>
          <a:p>
            <a:pPr lvl="1"/>
            <a:r>
              <a:rPr lang="en-US">
                <a:ea typeface="+mn-lt"/>
                <a:cs typeface="+mn-lt"/>
              </a:rPr>
              <a:t>Error status has many variables, but the error handling only sets the id and the status of the response. </a:t>
            </a:r>
            <a:endParaRPr lang="en-US" i="1">
              <a:ea typeface="+mn-lt"/>
              <a:cs typeface="+mn-lt"/>
            </a:endParaRPr>
          </a:p>
          <a:p>
            <a:pPr lvl="1"/>
            <a:r>
              <a:rPr lang="en-US">
                <a:ea typeface="+mn-lt"/>
                <a:cs typeface="+mn-lt"/>
              </a:rPr>
              <a:t>Response has several uninitialized variables which can disclose up to 16 bytes of the kernel stack</a:t>
            </a:r>
            <a:endParaRPr lang="en-US" i="1">
              <a:ea typeface="+mn-lt"/>
              <a:cs typeface="+mn-lt"/>
            </a:endParaRPr>
          </a:p>
          <a:p>
            <a:pPr lvl="1"/>
            <a:r>
              <a:rPr lang="en-US">
                <a:ea typeface="+mn-lt"/>
                <a:cs typeface="+mn-lt"/>
              </a:rPr>
              <a:t> Attacker gains the address of a target memory block which they can attempt to control </a:t>
            </a:r>
            <a:endParaRPr lang="en-US">
              <a:ea typeface="Calibri" panose="020F0502020204030204"/>
              <a:cs typeface="Calibri"/>
            </a:endParaRPr>
          </a:p>
        </p:txBody>
      </p:sp>
      <p:sp>
        <p:nvSpPr>
          <p:cNvPr id="4" name="Slide Number Placeholder 3">
            <a:extLst>
              <a:ext uri="{FF2B5EF4-FFF2-40B4-BE49-F238E27FC236}">
                <a16:creationId xmlns:a16="http://schemas.microsoft.com/office/drawing/2014/main" id="{09523A43-058F-3A59-7D91-D7BB50E13509}"/>
              </a:ext>
            </a:extLst>
          </p:cNvPr>
          <p:cNvSpPr>
            <a:spLocks noGrp="1"/>
          </p:cNvSpPr>
          <p:nvPr>
            <p:ph type="sldNum" sz="quarter" idx="4294967295"/>
          </p:nvPr>
        </p:nvSpPr>
        <p:spPr>
          <a:xfrm>
            <a:off x="9256643" y="6538912"/>
            <a:ext cx="2743200" cy="365125"/>
          </a:xfrm>
        </p:spPr>
        <p:txBody>
          <a:bodyPr/>
          <a:lstStyle/>
          <a:p>
            <a:fld id="{2F6FAF79-B0D9-444A-ABDC-4F1DB8DFCFE0}" type="slidenum">
              <a:rPr lang="en-US" smtClean="0"/>
              <a:t>21</a:t>
            </a:fld>
            <a:endParaRPr lang="en-US"/>
          </a:p>
        </p:txBody>
      </p:sp>
      <p:sp>
        <p:nvSpPr>
          <p:cNvPr id="8" name="Title 1">
            <a:extLst>
              <a:ext uri="{FF2B5EF4-FFF2-40B4-BE49-F238E27FC236}">
                <a16:creationId xmlns:a16="http://schemas.microsoft.com/office/drawing/2014/main" id="{F03565E8-194E-0007-6219-D78B2D97F499}"/>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Appendix – </a:t>
            </a:r>
            <a:r>
              <a:rPr lang="en-US" sz="4000" err="1">
                <a:cs typeface="Calibri Light"/>
              </a:rPr>
              <a:t>BleedingTooth</a:t>
            </a:r>
            <a:r>
              <a:rPr lang="en-US" sz="4000">
                <a:cs typeface="Calibri Light"/>
              </a:rPr>
              <a:t> Vulnerabilities</a:t>
            </a:r>
            <a:endParaRPr lang="en-US" sz="4000"/>
          </a:p>
        </p:txBody>
      </p:sp>
    </p:spTree>
    <p:extLst>
      <p:ext uri="{BB962C8B-B14F-4D97-AF65-F5344CB8AC3E}">
        <p14:creationId xmlns:p14="http://schemas.microsoft.com/office/powerpoint/2010/main" val="3673498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24C263-293B-1E6C-BCBE-214313C5DF1B}"/>
              </a:ext>
            </a:extLst>
          </p:cNvPr>
          <p:cNvSpPr>
            <a:spLocks noGrp="1"/>
          </p:cNvSpPr>
          <p:nvPr>
            <p:ph idx="1"/>
          </p:nvPr>
        </p:nvSpPr>
        <p:spPr>
          <a:xfrm>
            <a:off x="838200" y="1435660"/>
            <a:ext cx="10515600" cy="4351338"/>
          </a:xfrm>
        </p:spPr>
        <p:txBody>
          <a:bodyPr vert="horz" lIns="91440" tIns="45720" rIns="91440" bIns="45720" rtlCol="0" anchor="t">
            <a:normAutofit/>
          </a:bodyPr>
          <a:lstStyle/>
          <a:p>
            <a:pPr marL="342900" indent="-342900"/>
            <a:r>
              <a:rPr lang="en-US" b="1" err="1">
                <a:ea typeface="+mn-lt"/>
                <a:cs typeface="+mn-lt"/>
              </a:rPr>
              <a:t>BadKarma</a:t>
            </a:r>
            <a:r>
              <a:rPr lang="en-US">
                <a:ea typeface="+mn-lt"/>
                <a:cs typeface="+mn-lt"/>
              </a:rPr>
              <a:t> is a heap-based type confusion in the </a:t>
            </a:r>
            <a:r>
              <a:rPr lang="en-US" err="1">
                <a:ea typeface="+mn-lt"/>
                <a:cs typeface="+mn-lt"/>
              </a:rPr>
              <a:t>amp_mgr_create</a:t>
            </a:r>
            <a:r>
              <a:rPr lang="en-US">
                <a:ea typeface="+mn-lt"/>
                <a:cs typeface="+mn-lt"/>
              </a:rPr>
              <a:t>() function within the Linux kernel. </a:t>
            </a:r>
          </a:p>
          <a:p>
            <a:pPr lvl="1"/>
            <a:r>
              <a:rPr lang="en-US">
                <a:ea typeface="+mn-lt"/>
                <a:cs typeface="+mn-lt"/>
              </a:rPr>
              <a:t>Vulnerability occurs when an object of type “struct </a:t>
            </a:r>
            <a:r>
              <a:rPr lang="en-US" err="1">
                <a:ea typeface="+mn-lt"/>
                <a:cs typeface="+mn-lt"/>
              </a:rPr>
              <a:t>amp_mgr</a:t>
            </a:r>
            <a:r>
              <a:rPr lang="en-US">
                <a:ea typeface="+mn-lt"/>
                <a:cs typeface="+mn-lt"/>
              </a:rPr>
              <a:t>” is passed to “</a:t>
            </a:r>
            <a:r>
              <a:rPr lang="en-US" err="1">
                <a:ea typeface="+mn-lt"/>
                <a:cs typeface="+mn-lt"/>
              </a:rPr>
              <a:t>sk_filter</a:t>
            </a:r>
            <a:r>
              <a:rPr lang="en-US">
                <a:ea typeface="+mn-lt"/>
                <a:cs typeface="+mn-lt"/>
              </a:rPr>
              <a:t>()” where an object of type “struct sock” was expected. </a:t>
            </a:r>
          </a:p>
          <a:p>
            <a:pPr lvl="1"/>
            <a:r>
              <a:rPr lang="en-US">
                <a:ea typeface="+mn-lt"/>
                <a:cs typeface="+mn-lt"/>
              </a:rPr>
              <a:t>Results in accessing values from invalid addresses causing the kernel to panic. </a:t>
            </a:r>
          </a:p>
          <a:p>
            <a:pPr lvl="1"/>
            <a:r>
              <a:rPr lang="en-US">
                <a:ea typeface="+mn-lt"/>
                <a:cs typeface="+mn-lt"/>
              </a:rPr>
              <a:t>Using this vulnerability, an attacker can control the memory address of the </a:t>
            </a:r>
            <a:r>
              <a:rPr lang="en-US" err="1">
                <a:ea typeface="+mn-lt"/>
                <a:cs typeface="+mn-lt"/>
              </a:rPr>
              <a:t>sk_filter</a:t>
            </a:r>
            <a:r>
              <a:rPr lang="en-US">
                <a:ea typeface="+mn-lt"/>
                <a:cs typeface="+mn-lt"/>
              </a:rPr>
              <a:t> pointer.</a:t>
            </a:r>
          </a:p>
          <a:p>
            <a:endParaRPr lang="en-US">
              <a:ea typeface="Calibri"/>
              <a:cs typeface="Calibri"/>
            </a:endParaRPr>
          </a:p>
        </p:txBody>
      </p:sp>
      <p:sp>
        <p:nvSpPr>
          <p:cNvPr id="4" name="Slide Number Placeholder 3">
            <a:extLst>
              <a:ext uri="{FF2B5EF4-FFF2-40B4-BE49-F238E27FC236}">
                <a16:creationId xmlns:a16="http://schemas.microsoft.com/office/drawing/2014/main" id="{A18DBA50-B3C3-C4C2-D54D-6DD0C344C120}"/>
              </a:ext>
            </a:extLst>
          </p:cNvPr>
          <p:cNvSpPr>
            <a:spLocks noGrp="1"/>
          </p:cNvSpPr>
          <p:nvPr>
            <p:ph type="sldNum" sz="quarter" idx="4294967295"/>
          </p:nvPr>
        </p:nvSpPr>
        <p:spPr>
          <a:xfrm>
            <a:off x="9256643" y="6538912"/>
            <a:ext cx="2743200" cy="365125"/>
          </a:xfrm>
        </p:spPr>
        <p:txBody>
          <a:bodyPr/>
          <a:lstStyle/>
          <a:p>
            <a:fld id="{2F6FAF79-B0D9-444A-ABDC-4F1DB8DFCFE0}" type="slidenum">
              <a:rPr lang="en-US" smtClean="0"/>
              <a:t>22</a:t>
            </a:fld>
            <a:endParaRPr lang="en-US"/>
          </a:p>
        </p:txBody>
      </p:sp>
      <p:sp>
        <p:nvSpPr>
          <p:cNvPr id="8" name="Title 1">
            <a:extLst>
              <a:ext uri="{FF2B5EF4-FFF2-40B4-BE49-F238E27FC236}">
                <a16:creationId xmlns:a16="http://schemas.microsoft.com/office/drawing/2014/main" id="{116BA4C8-D48E-CF11-4818-940B4CDA971A}"/>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Appendix – </a:t>
            </a:r>
            <a:r>
              <a:rPr lang="en-US" sz="4000" err="1">
                <a:cs typeface="Calibri Light"/>
              </a:rPr>
              <a:t>BleedingTooth</a:t>
            </a:r>
            <a:r>
              <a:rPr lang="en-US" sz="4000">
                <a:cs typeface="Calibri Light"/>
              </a:rPr>
              <a:t> Vulnerabilities</a:t>
            </a:r>
            <a:endParaRPr lang="en-US" sz="4000"/>
          </a:p>
        </p:txBody>
      </p:sp>
    </p:spTree>
    <p:extLst>
      <p:ext uri="{BB962C8B-B14F-4D97-AF65-F5344CB8AC3E}">
        <p14:creationId xmlns:p14="http://schemas.microsoft.com/office/powerpoint/2010/main" val="20105265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1C0FAB-7F6F-255B-E34E-C163518B1876}"/>
              </a:ext>
            </a:extLst>
          </p:cNvPr>
          <p:cNvSpPr>
            <a:spLocks noGrp="1"/>
          </p:cNvSpPr>
          <p:nvPr>
            <p:ph idx="1"/>
          </p:nvPr>
        </p:nvSpPr>
        <p:spPr>
          <a:xfrm>
            <a:off x="838200" y="1309846"/>
            <a:ext cx="10515600" cy="4351338"/>
          </a:xfrm>
        </p:spPr>
        <p:txBody>
          <a:bodyPr vert="horz" lIns="91440" tIns="45720" rIns="91440" bIns="45720" rtlCol="0" anchor="t">
            <a:normAutofit/>
          </a:bodyPr>
          <a:lstStyle/>
          <a:p>
            <a:pPr marL="342900" indent="-342900"/>
            <a:r>
              <a:rPr lang="en-US">
                <a:ea typeface="+mn-lt"/>
                <a:cs typeface="+mn-lt"/>
              </a:rPr>
              <a:t>Combining </a:t>
            </a:r>
            <a:r>
              <a:rPr lang="en-US" b="1" err="1">
                <a:ea typeface="+mn-lt"/>
                <a:cs typeface="+mn-lt"/>
              </a:rPr>
              <a:t>BadChoice</a:t>
            </a:r>
            <a:r>
              <a:rPr lang="en-US">
                <a:ea typeface="+mn-lt"/>
                <a:cs typeface="+mn-lt"/>
              </a:rPr>
              <a:t> and </a:t>
            </a:r>
            <a:r>
              <a:rPr lang="en-US" b="1" err="1">
                <a:ea typeface="+mn-lt"/>
                <a:cs typeface="+mn-lt"/>
              </a:rPr>
              <a:t>BadKarma</a:t>
            </a:r>
            <a:r>
              <a:rPr lang="en-US">
                <a:ea typeface="+mn-lt"/>
                <a:cs typeface="+mn-lt"/>
              </a:rPr>
              <a:t>  an attacker could:</a:t>
            </a:r>
          </a:p>
          <a:p>
            <a:pPr marL="685800" lvl="1" indent="-342900">
              <a:buAutoNum type="arabicPeriod"/>
            </a:pPr>
            <a:r>
              <a:rPr lang="en-US">
                <a:ea typeface="+mn-lt"/>
                <a:cs typeface="+mn-lt"/>
              </a:rPr>
              <a:t>leak the memory layout</a:t>
            </a:r>
          </a:p>
          <a:p>
            <a:pPr marL="685800" lvl="1" indent="-342900">
              <a:buAutoNum type="arabicPeriod"/>
            </a:pPr>
            <a:r>
              <a:rPr lang="en-US">
                <a:ea typeface="+mn-lt"/>
                <a:cs typeface="+mn-lt"/>
              </a:rPr>
              <a:t>Store a payload within a known address</a:t>
            </a:r>
          </a:p>
          <a:p>
            <a:pPr marL="685800" lvl="1" indent="-342900">
              <a:buAutoNum type="arabicPeriod"/>
            </a:pPr>
            <a:r>
              <a:rPr lang="en-US">
                <a:ea typeface="+mn-lt"/>
                <a:cs typeface="+mn-lt"/>
              </a:rPr>
              <a:t>Make </a:t>
            </a:r>
            <a:r>
              <a:rPr lang="en-US" err="1">
                <a:ea typeface="+mn-lt"/>
                <a:cs typeface="+mn-lt"/>
              </a:rPr>
              <a:t>sk_filter</a:t>
            </a:r>
            <a:r>
              <a:rPr lang="en-US">
                <a:ea typeface="+mn-lt"/>
                <a:cs typeface="+mn-lt"/>
              </a:rPr>
              <a:t> point to the payload causing a remote code execution attack. </a:t>
            </a:r>
          </a:p>
          <a:p>
            <a:endParaRPr lang="en-US">
              <a:ea typeface="Calibri"/>
              <a:cs typeface="Calibri"/>
            </a:endParaRPr>
          </a:p>
        </p:txBody>
      </p:sp>
      <p:sp>
        <p:nvSpPr>
          <p:cNvPr id="4" name="Slide Number Placeholder 3">
            <a:extLst>
              <a:ext uri="{FF2B5EF4-FFF2-40B4-BE49-F238E27FC236}">
                <a16:creationId xmlns:a16="http://schemas.microsoft.com/office/drawing/2014/main" id="{F54729EC-CF56-CD03-6A2B-29A5A8150C79}"/>
              </a:ext>
            </a:extLst>
          </p:cNvPr>
          <p:cNvSpPr>
            <a:spLocks noGrp="1"/>
          </p:cNvSpPr>
          <p:nvPr>
            <p:ph type="sldNum" sz="quarter" idx="4294967295"/>
          </p:nvPr>
        </p:nvSpPr>
        <p:spPr>
          <a:xfrm>
            <a:off x="9256643" y="6538912"/>
            <a:ext cx="2743200" cy="365125"/>
          </a:xfrm>
        </p:spPr>
        <p:txBody>
          <a:bodyPr/>
          <a:lstStyle/>
          <a:p>
            <a:fld id="{2F6FAF79-B0D9-444A-ABDC-4F1DB8DFCFE0}" type="slidenum">
              <a:rPr lang="en-US" smtClean="0"/>
              <a:t>23</a:t>
            </a:fld>
            <a:endParaRPr lang="en-US"/>
          </a:p>
        </p:txBody>
      </p:sp>
      <p:sp>
        <p:nvSpPr>
          <p:cNvPr id="8" name="Title 1">
            <a:extLst>
              <a:ext uri="{FF2B5EF4-FFF2-40B4-BE49-F238E27FC236}">
                <a16:creationId xmlns:a16="http://schemas.microsoft.com/office/drawing/2014/main" id="{EE97612C-6A3F-D74D-20A3-6C05BC54FE26}"/>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Appendix – </a:t>
            </a:r>
            <a:r>
              <a:rPr lang="en-US" sz="4000" err="1">
                <a:cs typeface="Calibri Light"/>
              </a:rPr>
              <a:t>BleedingTooth</a:t>
            </a:r>
            <a:r>
              <a:rPr lang="en-US" sz="4000">
                <a:cs typeface="Calibri Light"/>
              </a:rPr>
              <a:t> Vulnerabilities</a:t>
            </a:r>
            <a:endParaRPr lang="en-US" sz="4000"/>
          </a:p>
        </p:txBody>
      </p:sp>
    </p:spTree>
    <p:extLst>
      <p:ext uri="{BB962C8B-B14F-4D97-AF65-F5344CB8AC3E}">
        <p14:creationId xmlns:p14="http://schemas.microsoft.com/office/powerpoint/2010/main" val="26287820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6EC87A-A732-297A-31C3-DF818B63C728}"/>
              </a:ext>
            </a:extLst>
          </p:cNvPr>
          <p:cNvSpPr>
            <a:spLocks noGrp="1"/>
          </p:cNvSpPr>
          <p:nvPr>
            <p:ph idx="1"/>
          </p:nvPr>
        </p:nvSpPr>
        <p:spPr>
          <a:xfrm>
            <a:off x="4746612" y="1186390"/>
            <a:ext cx="5813113" cy="4072488"/>
          </a:xfrm>
        </p:spPr>
        <p:txBody>
          <a:bodyPr vert="horz" lIns="91440" tIns="45720" rIns="91440" bIns="45720" rtlCol="0" anchor="t">
            <a:normAutofit fontScale="92500" lnSpcReduction="10000"/>
          </a:bodyPr>
          <a:lstStyle/>
          <a:p>
            <a:pPr marL="0" indent="0">
              <a:buNone/>
            </a:pPr>
            <a:r>
              <a:rPr lang="en-US" b="1">
                <a:solidFill>
                  <a:srgbClr val="2E5393"/>
                </a:solidFill>
                <a:ea typeface="+mn-lt"/>
                <a:cs typeface="+mn-lt"/>
              </a:rPr>
              <a:t>Victim </a:t>
            </a:r>
            <a:r>
              <a:rPr lang="en-US" b="1">
                <a:solidFill>
                  <a:schemeClr val="tx1">
                    <a:lumMod val="95000"/>
                    <a:lumOff val="5000"/>
                  </a:schemeClr>
                </a:solidFill>
                <a:ea typeface="+mn-lt"/>
                <a:cs typeface="+mn-lt"/>
              </a:rPr>
              <a:t>Machine</a:t>
            </a:r>
            <a:r>
              <a:rPr lang="en-US" b="1">
                <a:ea typeface="+mn-lt"/>
                <a:cs typeface="+mn-lt"/>
              </a:rPr>
              <a:t> Requirements:</a:t>
            </a:r>
            <a:endParaRPr lang="en-US" b="1">
              <a:cs typeface="Calibri"/>
            </a:endParaRPr>
          </a:p>
          <a:p>
            <a:pPr lvl="1"/>
            <a:r>
              <a:rPr lang="en-US">
                <a:cs typeface="Calibri"/>
              </a:rPr>
              <a:t>Bluetooth must be on</a:t>
            </a:r>
          </a:p>
          <a:p>
            <a:pPr lvl="1"/>
            <a:r>
              <a:rPr lang="en-US">
                <a:cs typeface="Calibri"/>
              </a:rPr>
              <a:t>Bluetooth adapter must be discoverable</a:t>
            </a:r>
          </a:p>
          <a:p>
            <a:pPr lvl="1"/>
            <a:r>
              <a:rPr lang="en">
                <a:ea typeface="+mn-lt"/>
                <a:cs typeface="+mn-lt"/>
              </a:rPr>
              <a:t>Must have a Linux kernel version between </a:t>
            </a:r>
            <a:r>
              <a:rPr lang="en" b="1">
                <a:solidFill>
                  <a:srgbClr val="FF0000"/>
                </a:solidFill>
                <a:ea typeface="+mn-lt"/>
                <a:cs typeface="+mn-lt"/>
              </a:rPr>
              <a:t>4.8 and 5.9</a:t>
            </a:r>
            <a:endParaRPr lang="en" b="1">
              <a:solidFill>
                <a:srgbClr val="FF0000"/>
              </a:solidFill>
              <a:cs typeface="Calibri"/>
            </a:endParaRPr>
          </a:p>
          <a:p>
            <a:pPr marL="0" indent="0">
              <a:buNone/>
            </a:pPr>
            <a:endParaRPr lang="en-US">
              <a:cs typeface="Calibri"/>
            </a:endParaRPr>
          </a:p>
          <a:p>
            <a:pPr marL="0" indent="0">
              <a:buNone/>
            </a:pPr>
            <a:r>
              <a:rPr lang="en-US" b="1">
                <a:solidFill>
                  <a:srgbClr val="FF0000"/>
                </a:solidFill>
                <a:cs typeface="Calibri"/>
              </a:rPr>
              <a:t>Attacking </a:t>
            </a:r>
            <a:r>
              <a:rPr lang="en-US" b="1">
                <a:solidFill>
                  <a:schemeClr val="tx1">
                    <a:lumMod val="95000"/>
                    <a:lumOff val="5000"/>
                  </a:schemeClr>
                </a:solidFill>
                <a:cs typeface="Calibri"/>
              </a:rPr>
              <a:t>Machine</a:t>
            </a:r>
            <a:r>
              <a:rPr lang="en-US" b="1">
                <a:cs typeface="Calibri"/>
              </a:rPr>
              <a:t> Requirements:</a:t>
            </a:r>
          </a:p>
          <a:p>
            <a:pPr lvl="1" indent="-342900"/>
            <a:r>
              <a:rPr lang="en-US">
                <a:cs typeface="Calibri"/>
              </a:rPr>
              <a:t>Must be within Bluetooth range of the </a:t>
            </a:r>
            <a:r>
              <a:rPr lang="en-US" b="1">
                <a:solidFill>
                  <a:srgbClr val="2F5597"/>
                </a:solidFill>
                <a:cs typeface="Calibri"/>
              </a:rPr>
              <a:t>Victim</a:t>
            </a:r>
          </a:p>
          <a:p>
            <a:pPr lvl="1" indent="-342900"/>
            <a:r>
              <a:rPr lang="en-US">
                <a:cs typeface="Calibri"/>
              </a:rPr>
              <a:t>Must have the </a:t>
            </a:r>
            <a:r>
              <a:rPr lang="en-US" b="1">
                <a:solidFill>
                  <a:srgbClr val="2F5597"/>
                </a:solidFill>
                <a:cs typeface="Calibri"/>
              </a:rPr>
              <a:t>Victim's</a:t>
            </a:r>
            <a:r>
              <a:rPr lang="en-US">
                <a:cs typeface="Calibri"/>
              </a:rPr>
              <a:t> Bluetooth Device Address</a:t>
            </a:r>
          </a:p>
        </p:txBody>
      </p:sp>
      <p:sp>
        <p:nvSpPr>
          <p:cNvPr id="4" name="Slide Number Placeholder 3">
            <a:extLst>
              <a:ext uri="{FF2B5EF4-FFF2-40B4-BE49-F238E27FC236}">
                <a16:creationId xmlns:a16="http://schemas.microsoft.com/office/drawing/2014/main" id="{E802467B-8C82-B00C-5E37-6B35A99B91A2}"/>
              </a:ext>
            </a:extLst>
          </p:cNvPr>
          <p:cNvSpPr>
            <a:spLocks noGrp="1"/>
          </p:cNvSpPr>
          <p:nvPr>
            <p:ph type="sldNum" sz="quarter" idx="12"/>
          </p:nvPr>
        </p:nvSpPr>
        <p:spPr>
          <a:xfrm>
            <a:off x="6856559" y="6563842"/>
            <a:ext cx="2057400" cy="290312"/>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6FAF79-B0D9-444A-ABDC-4F1DB8DFCFE0}" type="slidenum">
              <a:rPr lang="en-US" smtClean="0"/>
              <a:pPr/>
              <a:t>24</a:t>
            </a:fld>
            <a:endParaRPr lang="en-US"/>
          </a:p>
        </p:txBody>
      </p:sp>
      <p:sp>
        <p:nvSpPr>
          <p:cNvPr id="13" name="Rectangle: Rounded Corners 12">
            <a:extLst>
              <a:ext uri="{FF2B5EF4-FFF2-40B4-BE49-F238E27FC236}">
                <a16:creationId xmlns:a16="http://schemas.microsoft.com/office/drawing/2014/main" id="{089A1DD8-752B-EDC8-39BF-DFF8BC8B4209}"/>
              </a:ext>
            </a:extLst>
          </p:cNvPr>
          <p:cNvSpPr/>
          <p:nvPr/>
        </p:nvSpPr>
        <p:spPr>
          <a:xfrm>
            <a:off x="1113306" y="1186390"/>
            <a:ext cx="2463553" cy="3920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cs typeface="Calibri"/>
              </a:rPr>
              <a:t>0. Prerequisites</a:t>
            </a:r>
          </a:p>
        </p:txBody>
      </p:sp>
      <p:sp>
        <p:nvSpPr>
          <p:cNvPr id="14" name="Rectangle: Rounded Corners 13">
            <a:extLst>
              <a:ext uri="{FF2B5EF4-FFF2-40B4-BE49-F238E27FC236}">
                <a16:creationId xmlns:a16="http://schemas.microsoft.com/office/drawing/2014/main" id="{16F6BA4F-835A-66EB-5243-F573464C7D36}"/>
              </a:ext>
            </a:extLst>
          </p:cNvPr>
          <p:cNvSpPr/>
          <p:nvPr/>
        </p:nvSpPr>
        <p:spPr>
          <a:xfrm>
            <a:off x="1113305" y="1755046"/>
            <a:ext cx="2463553" cy="392097"/>
          </a:xfrm>
          <a:prstGeom prst="roundRect">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cs typeface="Calibri"/>
              </a:rPr>
              <a:t>1. Listening</a:t>
            </a:r>
          </a:p>
        </p:txBody>
      </p:sp>
      <p:sp>
        <p:nvSpPr>
          <p:cNvPr id="15" name="Rectangle: Rounded Corners 14">
            <a:extLst>
              <a:ext uri="{FF2B5EF4-FFF2-40B4-BE49-F238E27FC236}">
                <a16:creationId xmlns:a16="http://schemas.microsoft.com/office/drawing/2014/main" id="{CF6B8686-3E33-17DF-5A7F-37B64E5C6DF6}"/>
              </a:ext>
            </a:extLst>
          </p:cNvPr>
          <p:cNvSpPr/>
          <p:nvPr/>
        </p:nvSpPr>
        <p:spPr>
          <a:xfrm>
            <a:off x="1113304" y="2276666"/>
            <a:ext cx="2463553" cy="392097"/>
          </a:xfrm>
          <a:prstGeom prst="roundRect">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cs typeface="Calibri"/>
              </a:rPr>
              <a:t>2. Running the Exploit</a:t>
            </a:r>
          </a:p>
        </p:txBody>
      </p:sp>
      <p:sp>
        <p:nvSpPr>
          <p:cNvPr id="16" name="Rectangle: Rounded Corners 15">
            <a:extLst>
              <a:ext uri="{FF2B5EF4-FFF2-40B4-BE49-F238E27FC236}">
                <a16:creationId xmlns:a16="http://schemas.microsoft.com/office/drawing/2014/main" id="{6466841F-3D4F-D465-D189-467E5F612C4A}"/>
              </a:ext>
            </a:extLst>
          </p:cNvPr>
          <p:cNvSpPr/>
          <p:nvPr/>
        </p:nvSpPr>
        <p:spPr>
          <a:xfrm>
            <a:off x="1113303" y="2821295"/>
            <a:ext cx="2463553" cy="392097"/>
          </a:xfrm>
          <a:prstGeom prst="roundRect">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cs typeface="Calibri"/>
              </a:rPr>
              <a:t>3. Reverse Shell</a:t>
            </a:r>
          </a:p>
        </p:txBody>
      </p:sp>
      <p:sp>
        <p:nvSpPr>
          <p:cNvPr id="6" name="TextBox 5">
            <a:extLst>
              <a:ext uri="{FF2B5EF4-FFF2-40B4-BE49-F238E27FC236}">
                <a16:creationId xmlns:a16="http://schemas.microsoft.com/office/drawing/2014/main" id="{AF4DDB36-020A-BFE5-455C-1AE9FDD896B8}"/>
              </a:ext>
            </a:extLst>
          </p:cNvPr>
          <p:cNvSpPr txBox="1"/>
          <p:nvPr/>
        </p:nvSpPr>
        <p:spPr>
          <a:xfrm>
            <a:off x="971399" y="357976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rgbClr val="2E5393"/>
                </a:solidFill>
              </a:rPr>
              <a:t>Victim machine:</a:t>
            </a:r>
            <a:endParaRPr lang="en-US" sz="1400" b="1">
              <a:solidFill>
                <a:srgbClr val="2E5393"/>
              </a:solidFill>
              <a:cs typeface="Calibri" panose="020F0502020204030204"/>
            </a:endParaRPr>
          </a:p>
        </p:txBody>
      </p:sp>
      <p:pic>
        <p:nvPicPr>
          <p:cNvPr id="7" name="Picture 7" descr="A picture containing text, outdoor, red, electronics&#10;&#10;Description automatically generated">
            <a:extLst>
              <a:ext uri="{FF2B5EF4-FFF2-40B4-BE49-F238E27FC236}">
                <a16:creationId xmlns:a16="http://schemas.microsoft.com/office/drawing/2014/main" id="{428A746F-4D08-5291-19CE-F29FDF08FE37}"/>
              </a:ext>
            </a:extLst>
          </p:cNvPr>
          <p:cNvPicPr>
            <a:picLocks noChangeAspect="1"/>
          </p:cNvPicPr>
          <p:nvPr/>
        </p:nvPicPr>
        <p:blipFill>
          <a:blip r:embed="rId2"/>
          <a:stretch>
            <a:fillRect/>
          </a:stretch>
        </p:blipFill>
        <p:spPr>
          <a:xfrm>
            <a:off x="971399" y="3883994"/>
            <a:ext cx="2743200" cy="1543050"/>
          </a:xfrm>
          <a:prstGeom prst="rect">
            <a:avLst/>
          </a:prstGeom>
          <a:ln w="28575">
            <a:solidFill>
              <a:srgbClr val="5B9BD5"/>
            </a:solidFill>
          </a:ln>
        </p:spPr>
      </p:pic>
      <p:sp>
        <p:nvSpPr>
          <p:cNvPr id="9" name="TextBox 8">
            <a:extLst>
              <a:ext uri="{FF2B5EF4-FFF2-40B4-BE49-F238E27FC236}">
                <a16:creationId xmlns:a16="http://schemas.microsoft.com/office/drawing/2014/main" id="{33989443-967B-367F-8361-A74BEF412CB9}"/>
              </a:ext>
            </a:extLst>
          </p:cNvPr>
          <p:cNvSpPr txBox="1"/>
          <p:nvPr/>
        </p:nvSpPr>
        <p:spPr>
          <a:xfrm>
            <a:off x="971399" y="5423207"/>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OS: Ubuntu 20.04.1 LTS x86_64​</a:t>
            </a:r>
            <a:endParaRPr lang="en-US" sz="1400">
              <a:cs typeface="Calibri"/>
            </a:endParaRPr>
          </a:p>
          <a:p>
            <a:pPr algn="ctr"/>
            <a:r>
              <a:rPr lang="en-US" sz="1400"/>
              <a:t>Kernel: </a:t>
            </a:r>
            <a:r>
              <a:rPr lang="en-US" sz="1400" b="1">
                <a:solidFill>
                  <a:srgbClr val="FF0000"/>
                </a:solidFill>
              </a:rPr>
              <a:t>5.4.0-48-generic</a:t>
            </a:r>
            <a:endParaRPr lang="en-US" sz="1400" b="1">
              <a:solidFill>
                <a:srgbClr val="FF0000"/>
              </a:solidFill>
              <a:cs typeface="Calibri"/>
            </a:endParaRPr>
          </a:p>
        </p:txBody>
      </p:sp>
      <p:sp>
        <p:nvSpPr>
          <p:cNvPr id="10" name="Title 1">
            <a:extLst>
              <a:ext uri="{FF2B5EF4-FFF2-40B4-BE49-F238E27FC236}">
                <a16:creationId xmlns:a16="http://schemas.microsoft.com/office/drawing/2014/main" id="{0A163338-4434-942F-CD02-A09CF8FAB07E}"/>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Appendix – </a:t>
            </a:r>
            <a:r>
              <a:rPr lang="en-US" sz="4000" err="1">
                <a:cs typeface="Calibri Light"/>
              </a:rPr>
              <a:t>BleedingTooth</a:t>
            </a:r>
            <a:r>
              <a:rPr lang="en-US" sz="4000">
                <a:cs typeface="Calibri Light"/>
              </a:rPr>
              <a:t> Exploitation</a:t>
            </a:r>
            <a:endParaRPr lang="en-US" sz="4000"/>
          </a:p>
        </p:txBody>
      </p:sp>
    </p:spTree>
    <p:extLst>
      <p:ext uri="{BB962C8B-B14F-4D97-AF65-F5344CB8AC3E}">
        <p14:creationId xmlns:p14="http://schemas.microsoft.com/office/powerpoint/2010/main" val="1474191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6EC87A-A732-297A-31C3-DF818B63C728}"/>
              </a:ext>
            </a:extLst>
          </p:cNvPr>
          <p:cNvSpPr>
            <a:spLocks noGrp="1"/>
          </p:cNvSpPr>
          <p:nvPr>
            <p:ph idx="1"/>
          </p:nvPr>
        </p:nvSpPr>
        <p:spPr>
          <a:xfrm>
            <a:off x="4964872" y="3226378"/>
            <a:ext cx="5680809" cy="1935236"/>
          </a:xfrm>
        </p:spPr>
        <p:txBody>
          <a:bodyPr vert="horz" lIns="91440" tIns="45720" rIns="91440" bIns="45720" rtlCol="0" anchor="t">
            <a:normAutofit fontScale="92500" lnSpcReduction="20000"/>
          </a:bodyPr>
          <a:lstStyle/>
          <a:p>
            <a:pPr marL="0" indent="0">
              <a:buNone/>
            </a:pPr>
            <a:r>
              <a:rPr lang="en-US" b="1" err="1">
                <a:ea typeface="+mn-lt"/>
                <a:cs typeface="+mn-lt"/>
              </a:rPr>
              <a:t>Netcat</a:t>
            </a:r>
            <a:r>
              <a:rPr lang="en-US" b="1">
                <a:ea typeface="+mn-lt"/>
                <a:cs typeface="+mn-lt"/>
              </a:rPr>
              <a:t> (</a:t>
            </a:r>
            <a:r>
              <a:rPr lang="en-US" b="1" err="1">
                <a:ea typeface="+mn-lt"/>
                <a:cs typeface="+mn-lt"/>
              </a:rPr>
              <a:t>nc</a:t>
            </a:r>
            <a:r>
              <a:rPr lang="en-US" b="1">
                <a:ea typeface="+mn-lt"/>
                <a:cs typeface="+mn-lt"/>
              </a:rPr>
              <a:t>)</a:t>
            </a:r>
            <a:r>
              <a:rPr lang="en-US">
                <a:ea typeface="+mn-lt"/>
                <a:cs typeface="+mn-lt"/>
              </a:rPr>
              <a:t> is a featured networking utility which reads and writes data across network connections, using the TCP/IP protocol.</a:t>
            </a:r>
            <a:endParaRPr lang="en-US">
              <a:ea typeface="Calibri"/>
              <a:cs typeface="Calibri"/>
            </a:endParaRPr>
          </a:p>
          <a:p>
            <a:pPr lvl="1" indent="-342900"/>
            <a:r>
              <a:rPr lang="en-US" b="1">
                <a:cs typeface="Calibri"/>
              </a:rPr>
              <a:t>-l:     </a:t>
            </a:r>
            <a:r>
              <a:rPr lang="en-US">
                <a:cs typeface="Calibri"/>
              </a:rPr>
              <a:t>listen</a:t>
            </a:r>
            <a:r>
              <a:rPr lang="en-US">
                <a:ea typeface="+mn-lt"/>
                <a:cs typeface="+mn-lt"/>
              </a:rPr>
              <a:t> mode, for inbound connects</a:t>
            </a:r>
          </a:p>
          <a:p>
            <a:pPr lvl="1" indent="-342900"/>
            <a:r>
              <a:rPr lang="en-US" b="1">
                <a:cs typeface="Calibri"/>
              </a:rPr>
              <a:t>-p:</a:t>
            </a:r>
            <a:r>
              <a:rPr lang="en-US" b="1">
                <a:ea typeface="+mn-lt"/>
                <a:cs typeface="+mn-lt"/>
              </a:rPr>
              <a:t>    </a:t>
            </a:r>
            <a:r>
              <a:rPr lang="en-US">
                <a:ea typeface="+mn-lt"/>
                <a:cs typeface="+mn-lt"/>
              </a:rPr>
              <a:t>local port number</a:t>
            </a:r>
          </a:p>
          <a:p>
            <a:pPr marL="342900" lvl="1" indent="0">
              <a:buNone/>
            </a:pPr>
            <a:endParaRPr lang="en-US">
              <a:ea typeface="+mn-lt"/>
              <a:cs typeface="+mn-lt"/>
            </a:endParaRPr>
          </a:p>
          <a:p>
            <a:pPr marL="342900" lvl="1" indent="0">
              <a:buNone/>
            </a:pPr>
            <a:endParaRPr lang="en-US" sz="1800">
              <a:ea typeface="Calibri"/>
              <a:cs typeface="Calibri"/>
            </a:endParaRPr>
          </a:p>
        </p:txBody>
      </p:sp>
      <p:sp>
        <p:nvSpPr>
          <p:cNvPr id="4" name="Slide Number Placeholder 3">
            <a:extLst>
              <a:ext uri="{FF2B5EF4-FFF2-40B4-BE49-F238E27FC236}">
                <a16:creationId xmlns:a16="http://schemas.microsoft.com/office/drawing/2014/main" id="{E802467B-8C82-B00C-5E37-6B35A99B91A2}"/>
              </a:ext>
            </a:extLst>
          </p:cNvPr>
          <p:cNvSpPr>
            <a:spLocks noGrp="1"/>
          </p:cNvSpPr>
          <p:nvPr>
            <p:ph type="sldNum" sz="quarter" idx="12"/>
          </p:nvPr>
        </p:nvSpPr>
        <p:spPr>
          <a:xfrm>
            <a:off x="6856559" y="6563842"/>
            <a:ext cx="2057400" cy="290312"/>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6FAF79-B0D9-444A-ABDC-4F1DB8DFCFE0}" type="slidenum">
              <a:rPr lang="en-US" smtClean="0"/>
              <a:pPr/>
              <a:t>25</a:t>
            </a:fld>
            <a:endParaRPr lang="en-US"/>
          </a:p>
        </p:txBody>
      </p:sp>
      <p:sp>
        <p:nvSpPr>
          <p:cNvPr id="5" name="Rectangle: Rounded Corners 4">
            <a:extLst>
              <a:ext uri="{FF2B5EF4-FFF2-40B4-BE49-F238E27FC236}">
                <a16:creationId xmlns:a16="http://schemas.microsoft.com/office/drawing/2014/main" id="{9CF7A3D0-C9DB-0D8A-398B-CA3AE7895464}"/>
              </a:ext>
            </a:extLst>
          </p:cNvPr>
          <p:cNvSpPr/>
          <p:nvPr/>
        </p:nvSpPr>
        <p:spPr>
          <a:xfrm>
            <a:off x="917451" y="2878825"/>
            <a:ext cx="2463553" cy="392097"/>
          </a:xfrm>
          <a:prstGeom prst="roundRect">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cs typeface="Calibri"/>
              </a:rPr>
              <a:t>2. Running the Exploit</a:t>
            </a:r>
          </a:p>
        </p:txBody>
      </p:sp>
      <p:sp>
        <p:nvSpPr>
          <p:cNvPr id="6" name="Rectangle: Rounded Corners 5">
            <a:extLst>
              <a:ext uri="{FF2B5EF4-FFF2-40B4-BE49-F238E27FC236}">
                <a16:creationId xmlns:a16="http://schemas.microsoft.com/office/drawing/2014/main" id="{0C623252-11B4-6E96-036D-1638B2B8787C}"/>
              </a:ext>
            </a:extLst>
          </p:cNvPr>
          <p:cNvSpPr/>
          <p:nvPr/>
        </p:nvSpPr>
        <p:spPr>
          <a:xfrm>
            <a:off x="917450" y="3452608"/>
            <a:ext cx="2463553" cy="392097"/>
          </a:xfrm>
          <a:prstGeom prst="roundRect">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cs typeface="Calibri"/>
              </a:rPr>
              <a:t>3. Reverse Shell</a:t>
            </a:r>
          </a:p>
        </p:txBody>
      </p:sp>
      <p:sp>
        <p:nvSpPr>
          <p:cNvPr id="7" name="Rectangle: Rounded Corners 6">
            <a:extLst>
              <a:ext uri="{FF2B5EF4-FFF2-40B4-BE49-F238E27FC236}">
                <a16:creationId xmlns:a16="http://schemas.microsoft.com/office/drawing/2014/main" id="{B32F1EF8-C962-B4B9-F09E-A9187228A432}"/>
              </a:ext>
            </a:extLst>
          </p:cNvPr>
          <p:cNvSpPr/>
          <p:nvPr/>
        </p:nvSpPr>
        <p:spPr>
          <a:xfrm>
            <a:off x="917450" y="2327796"/>
            <a:ext cx="2463553" cy="3920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ea typeface="+mn-lt"/>
                <a:cs typeface="+mn-lt"/>
              </a:rPr>
              <a:t>1. Listening</a:t>
            </a:r>
          </a:p>
        </p:txBody>
      </p:sp>
      <p:sp>
        <p:nvSpPr>
          <p:cNvPr id="8" name="Rectangle: Rounded Corners 7">
            <a:extLst>
              <a:ext uri="{FF2B5EF4-FFF2-40B4-BE49-F238E27FC236}">
                <a16:creationId xmlns:a16="http://schemas.microsoft.com/office/drawing/2014/main" id="{E9D67E39-D24F-2117-27CE-BE11998ECCCC}"/>
              </a:ext>
            </a:extLst>
          </p:cNvPr>
          <p:cNvSpPr/>
          <p:nvPr/>
        </p:nvSpPr>
        <p:spPr>
          <a:xfrm>
            <a:off x="917450" y="1776767"/>
            <a:ext cx="2463553" cy="392097"/>
          </a:xfrm>
          <a:prstGeom prst="roundRect">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ea typeface="+mn-lt"/>
                <a:cs typeface="+mn-lt"/>
              </a:rPr>
              <a:t>0. Prerequisites</a:t>
            </a:r>
          </a:p>
        </p:txBody>
      </p:sp>
      <p:pic>
        <p:nvPicPr>
          <p:cNvPr id="11" name="Picture 11" descr="Logo, company name&#10;&#10;Description automatically generated">
            <a:extLst>
              <a:ext uri="{FF2B5EF4-FFF2-40B4-BE49-F238E27FC236}">
                <a16:creationId xmlns:a16="http://schemas.microsoft.com/office/drawing/2014/main" id="{67979FDD-794F-3817-CF16-62EA0DDC9EF6}"/>
              </a:ext>
            </a:extLst>
          </p:cNvPr>
          <p:cNvPicPr>
            <a:picLocks noChangeAspect="1"/>
          </p:cNvPicPr>
          <p:nvPr/>
        </p:nvPicPr>
        <p:blipFill>
          <a:blip r:embed="rId2"/>
          <a:stretch>
            <a:fillRect/>
          </a:stretch>
        </p:blipFill>
        <p:spPr>
          <a:xfrm>
            <a:off x="4964872" y="1782256"/>
            <a:ext cx="5370103" cy="1091079"/>
          </a:xfrm>
          <a:prstGeom prst="rect">
            <a:avLst/>
          </a:prstGeom>
          <a:ln w="28575">
            <a:solidFill>
              <a:srgbClr val="FF0000"/>
            </a:solidFill>
          </a:ln>
        </p:spPr>
      </p:pic>
      <p:sp>
        <p:nvSpPr>
          <p:cNvPr id="10" name="TextBox 9">
            <a:extLst>
              <a:ext uri="{FF2B5EF4-FFF2-40B4-BE49-F238E27FC236}">
                <a16:creationId xmlns:a16="http://schemas.microsoft.com/office/drawing/2014/main" id="{C3EB4566-EC3F-3F97-AD42-93B70130A441}"/>
              </a:ext>
            </a:extLst>
          </p:cNvPr>
          <p:cNvSpPr txBox="1"/>
          <p:nvPr/>
        </p:nvSpPr>
        <p:spPr>
          <a:xfrm>
            <a:off x="6278323" y="129355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0000"/>
                </a:solidFill>
                <a:cs typeface="Calibri"/>
              </a:rPr>
              <a:t>Attacker's machine:</a:t>
            </a:r>
            <a:endParaRPr lang="en-US"/>
          </a:p>
        </p:txBody>
      </p:sp>
      <p:sp>
        <p:nvSpPr>
          <p:cNvPr id="14" name="Title 1">
            <a:extLst>
              <a:ext uri="{FF2B5EF4-FFF2-40B4-BE49-F238E27FC236}">
                <a16:creationId xmlns:a16="http://schemas.microsoft.com/office/drawing/2014/main" id="{499569FC-B862-2C97-A0F9-FA028E4E3BC6}"/>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Appendix – BleedingTooth Exploitation</a:t>
            </a:r>
            <a:endParaRPr lang="en-US" sz="4000"/>
          </a:p>
        </p:txBody>
      </p:sp>
    </p:spTree>
    <p:extLst>
      <p:ext uri="{BB962C8B-B14F-4D97-AF65-F5344CB8AC3E}">
        <p14:creationId xmlns:p14="http://schemas.microsoft.com/office/powerpoint/2010/main" val="35484480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6EC87A-A732-297A-31C3-DF818B63C728}"/>
              </a:ext>
            </a:extLst>
          </p:cNvPr>
          <p:cNvSpPr>
            <a:spLocks noGrp="1"/>
          </p:cNvSpPr>
          <p:nvPr>
            <p:ph idx="1"/>
          </p:nvPr>
        </p:nvSpPr>
        <p:spPr>
          <a:xfrm>
            <a:off x="4794724" y="2939043"/>
            <a:ext cx="5695605" cy="3769955"/>
          </a:xfrm>
        </p:spPr>
        <p:txBody>
          <a:bodyPr vert="horz" lIns="91440" tIns="45720" rIns="91440" bIns="45720" rtlCol="0" anchor="t">
            <a:normAutofit/>
          </a:bodyPr>
          <a:lstStyle/>
          <a:p>
            <a:pPr marL="0" indent="0">
              <a:buNone/>
            </a:pPr>
            <a:r>
              <a:rPr lang="en-US" sz="1800" b="1">
                <a:ea typeface="+mn-lt"/>
                <a:cs typeface="+mn-lt"/>
              </a:rPr>
              <a:t>exec bash -</a:t>
            </a:r>
            <a:r>
              <a:rPr lang="en-US" sz="1800" b="1" err="1">
                <a:ea typeface="+mn-lt"/>
                <a:cs typeface="+mn-lt"/>
              </a:rPr>
              <a:t>i</a:t>
            </a:r>
            <a:r>
              <a:rPr lang="en-US" sz="1800" b="1">
                <a:ea typeface="+mn-lt"/>
                <a:cs typeface="+mn-lt"/>
              </a:rPr>
              <a:t> 2&gt;&amp;0 1&gt;&amp;0 </a:t>
            </a:r>
            <a:r>
              <a:rPr lang="en-US" sz="1800">
                <a:ea typeface="+mn-lt"/>
                <a:cs typeface="+mn-lt"/>
              </a:rPr>
              <a:t>launches a bash shell in interactive mode and redirects standard error and standard output to standard input</a:t>
            </a:r>
            <a:endParaRPr lang="en-US">
              <a:ea typeface="Calibri" panose="020F0502020204030204"/>
              <a:cs typeface="Calibri" panose="020F0502020204030204"/>
            </a:endParaRPr>
          </a:p>
          <a:p>
            <a:pPr marL="0" indent="0">
              <a:buNone/>
            </a:pPr>
            <a:endParaRPr lang="en-US" sz="1800">
              <a:ea typeface="+mn-lt"/>
              <a:cs typeface="+mn-lt"/>
            </a:endParaRPr>
          </a:p>
          <a:p>
            <a:pPr marL="0" indent="0">
              <a:buNone/>
            </a:pPr>
            <a:r>
              <a:rPr lang="en-US" sz="1800" b="1">
                <a:ea typeface="+mn-lt"/>
                <a:cs typeface="+mn-lt"/>
              </a:rPr>
              <a:t>Environment variables to run GUI applications as root:</a:t>
            </a:r>
            <a:endParaRPr lang="en-US" sz="1800">
              <a:ea typeface="+mn-lt"/>
              <a:cs typeface="+mn-lt"/>
            </a:endParaRPr>
          </a:p>
          <a:p>
            <a:pPr>
              <a:buFont typeface="Arial"/>
              <a:buChar char="•"/>
            </a:pPr>
            <a:r>
              <a:rPr lang="en-US" sz="1800" b="1">
                <a:ea typeface="+mn-lt"/>
                <a:cs typeface="+mn-lt"/>
              </a:rPr>
              <a:t>export XAUTHORITY=/run/user/1000/</a:t>
            </a:r>
            <a:r>
              <a:rPr lang="en-US" sz="1800" b="1" err="1">
                <a:ea typeface="+mn-lt"/>
                <a:cs typeface="+mn-lt"/>
              </a:rPr>
              <a:t>gdm</a:t>
            </a:r>
            <a:r>
              <a:rPr lang="en-US" sz="1800" b="1">
                <a:ea typeface="+mn-lt"/>
                <a:cs typeface="+mn-lt"/>
              </a:rPr>
              <a:t>/</a:t>
            </a:r>
            <a:r>
              <a:rPr lang="en-US" sz="1800" b="1" err="1">
                <a:ea typeface="+mn-lt"/>
                <a:cs typeface="+mn-lt"/>
              </a:rPr>
              <a:t>Xauthority</a:t>
            </a:r>
            <a:r>
              <a:rPr lang="en-US" sz="1800" b="1">
                <a:ea typeface="+mn-lt"/>
                <a:cs typeface="+mn-lt"/>
              </a:rPr>
              <a:t> </a:t>
            </a:r>
            <a:r>
              <a:rPr lang="en-US" sz="1800">
                <a:ea typeface="+mn-lt"/>
                <a:cs typeface="+mn-lt"/>
              </a:rPr>
              <a:t>sets authentication info for user programs</a:t>
            </a:r>
          </a:p>
          <a:p>
            <a:pPr>
              <a:buFont typeface="Arial"/>
            </a:pPr>
            <a:r>
              <a:rPr lang="en-US" sz="1800" b="1">
                <a:ea typeface="+mn-lt"/>
                <a:cs typeface="+mn-lt"/>
              </a:rPr>
              <a:t>export DISPLAY=:0 </a:t>
            </a:r>
            <a:r>
              <a:rPr lang="en-US" sz="1800">
                <a:ea typeface="+mn-lt"/>
                <a:cs typeface="+mn-lt"/>
              </a:rPr>
              <a:t>sets the display applications are launched from</a:t>
            </a:r>
          </a:p>
          <a:p>
            <a:pPr marL="0" indent="0">
              <a:buNone/>
            </a:pPr>
            <a:endParaRPr lang="en-US" sz="1800">
              <a:ea typeface="+mn-lt"/>
              <a:cs typeface="+mn-lt"/>
            </a:endParaRPr>
          </a:p>
          <a:p>
            <a:pPr marL="0" indent="0">
              <a:buNone/>
            </a:pPr>
            <a:endParaRPr lang="en-US" sz="1800">
              <a:ea typeface="Calibri"/>
              <a:cs typeface="Calibri"/>
            </a:endParaRPr>
          </a:p>
        </p:txBody>
      </p:sp>
      <p:sp>
        <p:nvSpPr>
          <p:cNvPr id="4" name="Slide Number Placeholder 3">
            <a:extLst>
              <a:ext uri="{FF2B5EF4-FFF2-40B4-BE49-F238E27FC236}">
                <a16:creationId xmlns:a16="http://schemas.microsoft.com/office/drawing/2014/main" id="{E802467B-8C82-B00C-5E37-6B35A99B91A2}"/>
              </a:ext>
            </a:extLst>
          </p:cNvPr>
          <p:cNvSpPr>
            <a:spLocks noGrp="1"/>
          </p:cNvSpPr>
          <p:nvPr>
            <p:ph type="sldNum" sz="quarter" idx="12"/>
          </p:nvPr>
        </p:nvSpPr>
        <p:spPr>
          <a:xfrm>
            <a:off x="6856559" y="6563842"/>
            <a:ext cx="2057400" cy="290312"/>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6FAF79-B0D9-444A-ABDC-4F1DB8DFCFE0}" type="slidenum">
              <a:rPr lang="en-US" smtClean="0"/>
              <a:pPr/>
              <a:t>26</a:t>
            </a:fld>
            <a:endParaRPr lang="en-US"/>
          </a:p>
        </p:txBody>
      </p:sp>
      <p:sp>
        <p:nvSpPr>
          <p:cNvPr id="5" name="Rectangle: Rounded Corners 4">
            <a:extLst>
              <a:ext uri="{FF2B5EF4-FFF2-40B4-BE49-F238E27FC236}">
                <a16:creationId xmlns:a16="http://schemas.microsoft.com/office/drawing/2014/main" id="{9CF7A3D0-C9DB-0D8A-398B-CA3AE7895464}"/>
              </a:ext>
            </a:extLst>
          </p:cNvPr>
          <p:cNvSpPr/>
          <p:nvPr/>
        </p:nvSpPr>
        <p:spPr>
          <a:xfrm>
            <a:off x="917452" y="2618756"/>
            <a:ext cx="2463553" cy="392097"/>
          </a:xfrm>
          <a:prstGeom prst="roundRect">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cs typeface="Calibri"/>
              </a:rPr>
              <a:t>2. Running the Exploit</a:t>
            </a:r>
          </a:p>
        </p:txBody>
      </p:sp>
      <p:sp>
        <p:nvSpPr>
          <p:cNvPr id="6" name="Rectangle: Rounded Corners 5">
            <a:extLst>
              <a:ext uri="{FF2B5EF4-FFF2-40B4-BE49-F238E27FC236}">
                <a16:creationId xmlns:a16="http://schemas.microsoft.com/office/drawing/2014/main" id="{0C623252-11B4-6E96-036D-1638B2B8787C}"/>
              </a:ext>
            </a:extLst>
          </p:cNvPr>
          <p:cNvSpPr/>
          <p:nvPr/>
        </p:nvSpPr>
        <p:spPr>
          <a:xfrm>
            <a:off x="917452" y="3232951"/>
            <a:ext cx="2463553" cy="392097"/>
          </a:xfrm>
          <a:prstGeom prst="roundRect">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cs typeface="Calibri"/>
              </a:rPr>
              <a:t>3. Reverse Shell</a:t>
            </a:r>
          </a:p>
        </p:txBody>
      </p:sp>
      <p:sp>
        <p:nvSpPr>
          <p:cNvPr id="7" name="Rectangle: Rounded Corners 6">
            <a:extLst>
              <a:ext uri="{FF2B5EF4-FFF2-40B4-BE49-F238E27FC236}">
                <a16:creationId xmlns:a16="http://schemas.microsoft.com/office/drawing/2014/main" id="{B32F1EF8-C962-B4B9-F09E-A9187228A432}"/>
              </a:ext>
            </a:extLst>
          </p:cNvPr>
          <p:cNvSpPr/>
          <p:nvPr/>
        </p:nvSpPr>
        <p:spPr>
          <a:xfrm>
            <a:off x="917451" y="2078963"/>
            <a:ext cx="2463553" cy="3920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ea typeface="+mn-lt"/>
                <a:cs typeface="+mn-lt"/>
              </a:rPr>
              <a:t>1. Listening</a:t>
            </a:r>
          </a:p>
        </p:txBody>
      </p:sp>
      <p:sp>
        <p:nvSpPr>
          <p:cNvPr id="8" name="Rectangle: Rounded Corners 7">
            <a:extLst>
              <a:ext uri="{FF2B5EF4-FFF2-40B4-BE49-F238E27FC236}">
                <a16:creationId xmlns:a16="http://schemas.microsoft.com/office/drawing/2014/main" id="{E9D67E39-D24F-2117-27CE-BE11998ECCCC}"/>
              </a:ext>
            </a:extLst>
          </p:cNvPr>
          <p:cNvSpPr/>
          <p:nvPr/>
        </p:nvSpPr>
        <p:spPr>
          <a:xfrm>
            <a:off x="917452" y="1539170"/>
            <a:ext cx="2463553" cy="392097"/>
          </a:xfrm>
          <a:prstGeom prst="roundRect">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ea typeface="+mn-lt"/>
                <a:cs typeface="+mn-lt"/>
              </a:rPr>
              <a:t>0. Prerequisites</a:t>
            </a:r>
          </a:p>
        </p:txBody>
      </p:sp>
      <p:pic>
        <p:nvPicPr>
          <p:cNvPr id="11" name="Picture 11" descr="Logo, company name&#10;&#10;Description automatically generated">
            <a:extLst>
              <a:ext uri="{FF2B5EF4-FFF2-40B4-BE49-F238E27FC236}">
                <a16:creationId xmlns:a16="http://schemas.microsoft.com/office/drawing/2014/main" id="{67979FDD-794F-3817-CF16-62EA0DDC9EF6}"/>
              </a:ext>
            </a:extLst>
          </p:cNvPr>
          <p:cNvPicPr>
            <a:picLocks noChangeAspect="1"/>
          </p:cNvPicPr>
          <p:nvPr/>
        </p:nvPicPr>
        <p:blipFill>
          <a:blip r:embed="rId2"/>
          <a:stretch>
            <a:fillRect/>
          </a:stretch>
        </p:blipFill>
        <p:spPr>
          <a:xfrm>
            <a:off x="4793283" y="1578905"/>
            <a:ext cx="5370103" cy="1091079"/>
          </a:xfrm>
          <a:prstGeom prst="rect">
            <a:avLst/>
          </a:prstGeom>
          <a:ln w="28575">
            <a:solidFill>
              <a:srgbClr val="FF0000"/>
            </a:solidFill>
          </a:ln>
        </p:spPr>
      </p:pic>
      <p:sp>
        <p:nvSpPr>
          <p:cNvPr id="9" name="TextBox 8">
            <a:extLst>
              <a:ext uri="{FF2B5EF4-FFF2-40B4-BE49-F238E27FC236}">
                <a16:creationId xmlns:a16="http://schemas.microsoft.com/office/drawing/2014/main" id="{EADB2E83-C458-EDE8-0504-FEA8F7C93322}"/>
              </a:ext>
            </a:extLst>
          </p:cNvPr>
          <p:cNvSpPr txBox="1"/>
          <p:nvPr/>
        </p:nvSpPr>
        <p:spPr>
          <a:xfrm>
            <a:off x="6096000" y="106441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0000"/>
                </a:solidFill>
                <a:cs typeface="Calibri"/>
              </a:rPr>
              <a:t>Attacker's machine:</a:t>
            </a:r>
            <a:endParaRPr lang="en-US"/>
          </a:p>
        </p:txBody>
      </p:sp>
      <p:sp>
        <p:nvSpPr>
          <p:cNvPr id="14" name="Title 1">
            <a:extLst>
              <a:ext uri="{FF2B5EF4-FFF2-40B4-BE49-F238E27FC236}">
                <a16:creationId xmlns:a16="http://schemas.microsoft.com/office/drawing/2014/main" id="{11E0F415-ADF6-0BFF-F7DB-1660425CFF6E}"/>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Appendix – </a:t>
            </a:r>
            <a:r>
              <a:rPr lang="en-US" sz="4000" err="1">
                <a:cs typeface="Calibri Light"/>
              </a:rPr>
              <a:t>BleedingTooth</a:t>
            </a:r>
            <a:r>
              <a:rPr lang="en-US" sz="4000">
                <a:cs typeface="Calibri Light"/>
              </a:rPr>
              <a:t> Exploitation</a:t>
            </a:r>
            <a:endParaRPr lang="en-US" sz="4000"/>
          </a:p>
        </p:txBody>
      </p:sp>
    </p:spTree>
    <p:extLst>
      <p:ext uri="{BB962C8B-B14F-4D97-AF65-F5344CB8AC3E}">
        <p14:creationId xmlns:p14="http://schemas.microsoft.com/office/powerpoint/2010/main" val="2131523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6EC87A-A732-297A-31C3-DF818B63C728}"/>
              </a:ext>
            </a:extLst>
          </p:cNvPr>
          <p:cNvSpPr>
            <a:spLocks noGrp="1"/>
          </p:cNvSpPr>
          <p:nvPr>
            <p:ph idx="1"/>
          </p:nvPr>
        </p:nvSpPr>
        <p:spPr>
          <a:xfrm>
            <a:off x="4972895" y="3302641"/>
            <a:ext cx="5695605" cy="3769955"/>
          </a:xfrm>
        </p:spPr>
        <p:txBody>
          <a:bodyPr vert="horz" lIns="91440" tIns="45720" rIns="91440" bIns="45720" rtlCol="0" anchor="t">
            <a:normAutofit/>
          </a:bodyPr>
          <a:lstStyle/>
          <a:p>
            <a:pPr marL="0" indent="0">
              <a:buNone/>
            </a:pPr>
            <a:r>
              <a:rPr lang="en-US" sz="1800" b="1" err="1">
                <a:ea typeface="+mn-lt"/>
                <a:cs typeface="+mn-lt"/>
              </a:rPr>
              <a:t>sudo</a:t>
            </a:r>
            <a:r>
              <a:rPr lang="en-US" sz="1800" b="1">
                <a:ea typeface="+mn-lt"/>
                <a:cs typeface="+mn-lt"/>
              </a:rPr>
              <a:t> ./exploit </a:t>
            </a:r>
            <a:r>
              <a:rPr lang="en-US" sz="1800" b="1" err="1">
                <a:solidFill>
                  <a:srgbClr val="2F5597"/>
                </a:solidFill>
                <a:ea typeface="+mn-lt"/>
                <a:cs typeface="+mn-lt"/>
              </a:rPr>
              <a:t>target_mac</a:t>
            </a:r>
            <a:r>
              <a:rPr lang="en-US" sz="1800" b="1">
                <a:solidFill>
                  <a:srgbClr val="2F5597"/>
                </a:solidFill>
                <a:ea typeface="+mn-lt"/>
                <a:cs typeface="+mn-lt"/>
              </a:rPr>
              <a:t> </a:t>
            </a:r>
            <a:r>
              <a:rPr lang="en-US" sz="1800" b="1" err="1">
                <a:solidFill>
                  <a:srgbClr val="FF0000"/>
                </a:solidFill>
                <a:ea typeface="+mn-lt"/>
                <a:cs typeface="+mn-lt"/>
              </a:rPr>
              <a:t>source_ip</a:t>
            </a:r>
            <a:r>
              <a:rPr lang="en-US" sz="1800" b="1">
                <a:ea typeface="+mn-lt"/>
                <a:cs typeface="+mn-lt"/>
              </a:rPr>
              <a:t> </a:t>
            </a:r>
            <a:r>
              <a:rPr lang="en-US" sz="1800" b="1" err="1">
                <a:solidFill>
                  <a:srgbClr val="00B050"/>
                </a:solidFill>
                <a:ea typeface="+mn-lt"/>
                <a:cs typeface="+mn-lt"/>
              </a:rPr>
              <a:t>source_port</a:t>
            </a:r>
            <a:endParaRPr lang="en-US" sz="1800" b="1">
              <a:solidFill>
                <a:srgbClr val="00B050"/>
              </a:solidFill>
              <a:ea typeface="+mn-lt"/>
              <a:cs typeface="+mn-lt"/>
            </a:endParaRPr>
          </a:p>
          <a:p>
            <a:pPr lvl="1"/>
            <a:r>
              <a:rPr lang="en-US" sz="1500" b="1" err="1">
                <a:solidFill>
                  <a:srgbClr val="2E5393"/>
                </a:solidFill>
                <a:cs typeface="Calibri"/>
              </a:rPr>
              <a:t>Target_mac</a:t>
            </a:r>
            <a:r>
              <a:rPr lang="en-US" sz="1500" b="1">
                <a:solidFill>
                  <a:srgbClr val="2E5393"/>
                </a:solidFill>
                <a:cs typeface="Calibri"/>
              </a:rPr>
              <a:t>: </a:t>
            </a:r>
            <a:r>
              <a:rPr lang="en-US" sz="1500">
                <a:cs typeface="Calibri"/>
              </a:rPr>
              <a:t>The </a:t>
            </a:r>
            <a:r>
              <a:rPr lang="en-US" sz="1500" b="1">
                <a:solidFill>
                  <a:srgbClr val="2E5393"/>
                </a:solidFill>
                <a:cs typeface="Calibri"/>
              </a:rPr>
              <a:t>Vi</a:t>
            </a:r>
            <a:r>
              <a:rPr lang="en-US" sz="1500" b="1">
                <a:solidFill>
                  <a:srgbClr val="2F5597"/>
                </a:solidFill>
                <a:cs typeface="Calibri"/>
              </a:rPr>
              <a:t>ctim's</a:t>
            </a:r>
            <a:r>
              <a:rPr lang="en-US" sz="1500">
                <a:cs typeface="Calibri"/>
              </a:rPr>
              <a:t> Bluetooth Device Address</a:t>
            </a:r>
          </a:p>
          <a:p>
            <a:pPr lvl="1"/>
            <a:r>
              <a:rPr lang="en-US" sz="1500" b="1" err="1">
                <a:solidFill>
                  <a:srgbClr val="FF0000"/>
                </a:solidFill>
                <a:cs typeface="Calibri"/>
              </a:rPr>
              <a:t>Source_ip</a:t>
            </a:r>
            <a:r>
              <a:rPr lang="en-US" sz="1500" b="1">
                <a:solidFill>
                  <a:srgbClr val="FF0000"/>
                </a:solidFill>
                <a:cs typeface="Calibri"/>
              </a:rPr>
              <a:t>:  </a:t>
            </a:r>
            <a:r>
              <a:rPr lang="en-US" sz="1500">
                <a:solidFill>
                  <a:schemeClr val="tx1">
                    <a:lumMod val="95000"/>
                    <a:lumOff val="5000"/>
                  </a:schemeClr>
                </a:solidFill>
                <a:cs typeface="Calibri"/>
              </a:rPr>
              <a:t>The </a:t>
            </a:r>
            <a:r>
              <a:rPr lang="en-US" sz="1500" b="1">
                <a:solidFill>
                  <a:srgbClr val="FF0000"/>
                </a:solidFill>
                <a:cs typeface="Calibri"/>
              </a:rPr>
              <a:t>Attacker's</a:t>
            </a:r>
            <a:r>
              <a:rPr lang="en-US" sz="1500">
                <a:solidFill>
                  <a:schemeClr val="tx1">
                    <a:lumMod val="95000"/>
                    <a:lumOff val="5000"/>
                  </a:schemeClr>
                </a:solidFill>
                <a:cs typeface="Calibri"/>
              </a:rPr>
              <a:t> IP Address</a:t>
            </a:r>
          </a:p>
          <a:p>
            <a:pPr lvl="1"/>
            <a:r>
              <a:rPr lang="en-US" sz="1500" b="1" err="1">
                <a:solidFill>
                  <a:srgbClr val="00B050"/>
                </a:solidFill>
                <a:cs typeface="Calibri"/>
              </a:rPr>
              <a:t>Source_port</a:t>
            </a:r>
            <a:r>
              <a:rPr lang="en-US" sz="1500" b="1">
                <a:solidFill>
                  <a:srgbClr val="00B050"/>
                </a:solidFill>
                <a:cs typeface="Calibri"/>
              </a:rPr>
              <a:t>:</a:t>
            </a:r>
            <a:r>
              <a:rPr lang="en-US" sz="1500">
                <a:solidFill>
                  <a:schemeClr val="tx1">
                    <a:lumMod val="95000"/>
                    <a:lumOff val="5000"/>
                  </a:schemeClr>
                </a:solidFill>
                <a:cs typeface="Calibri"/>
              </a:rPr>
              <a:t> The </a:t>
            </a:r>
            <a:r>
              <a:rPr lang="en-US" sz="1500" b="1">
                <a:solidFill>
                  <a:srgbClr val="00B050"/>
                </a:solidFill>
                <a:cs typeface="Calibri"/>
              </a:rPr>
              <a:t>port</a:t>
            </a:r>
            <a:r>
              <a:rPr lang="en-US" sz="1500">
                <a:solidFill>
                  <a:schemeClr val="tx1">
                    <a:lumMod val="95000"/>
                    <a:lumOff val="5000"/>
                  </a:schemeClr>
                </a:solidFill>
                <a:cs typeface="Calibri"/>
              </a:rPr>
              <a:t> from which the attacker is listening from</a:t>
            </a:r>
          </a:p>
          <a:p>
            <a:pPr lvl="1"/>
            <a:endParaRPr lang="en-US" sz="1500">
              <a:solidFill>
                <a:schemeClr val="tx1">
                  <a:lumMod val="95000"/>
                  <a:lumOff val="5000"/>
                </a:schemeClr>
              </a:solidFill>
              <a:cs typeface="Calibri"/>
            </a:endParaRPr>
          </a:p>
          <a:p>
            <a:pPr marL="0" indent="0">
              <a:buNone/>
            </a:pPr>
            <a:r>
              <a:rPr lang="en-US" sz="1800" b="1">
                <a:solidFill>
                  <a:schemeClr val="tx1">
                    <a:lumMod val="95000"/>
                    <a:lumOff val="5000"/>
                  </a:schemeClr>
                </a:solidFill>
                <a:cs typeface="Calibri"/>
              </a:rPr>
              <a:t>/bin/bash -c /bin/bash&lt;/dev/</a:t>
            </a:r>
            <a:r>
              <a:rPr lang="en-US" sz="1800" b="1" err="1">
                <a:solidFill>
                  <a:schemeClr val="tx1">
                    <a:lumMod val="95000"/>
                    <a:lumOff val="5000"/>
                  </a:schemeClr>
                </a:solidFill>
                <a:cs typeface="Calibri"/>
              </a:rPr>
              <a:t>tcp</a:t>
            </a:r>
            <a:r>
              <a:rPr lang="en-US" sz="1800" b="1">
                <a:solidFill>
                  <a:schemeClr val="tx1">
                    <a:lumMod val="95000"/>
                    <a:lumOff val="5000"/>
                  </a:schemeClr>
                </a:solidFill>
                <a:cs typeface="Calibri"/>
              </a:rPr>
              <a:t>/</a:t>
            </a:r>
            <a:r>
              <a:rPr lang="en-US" sz="1800" b="1" err="1">
                <a:solidFill>
                  <a:srgbClr val="FF0000"/>
                </a:solidFill>
                <a:cs typeface="Calibri"/>
              </a:rPr>
              <a:t>Source_ip</a:t>
            </a:r>
            <a:r>
              <a:rPr lang="en-US" sz="1800" b="1">
                <a:solidFill>
                  <a:schemeClr val="tx1">
                    <a:lumMod val="95000"/>
                    <a:lumOff val="5000"/>
                  </a:schemeClr>
                </a:solidFill>
                <a:cs typeface="Calibri"/>
              </a:rPr>
              <a:t>/</a:t>
            </a:r>
            <a:r>
              <a:rPr lang="en-US" sz="1800" b="1" err="1">
                <a:solidFill>
                  <a:srgbClr val="00B050"/>
                </a:solidFill>
                <a:cs typeface="Calibri"/>
              </a:rPr>
              <a:t>Source_port</a:t>
            </a:r>
            <a:endParaRPr lang="en-US" sz="1800" b="1">
              <a:solidFill>
                <a:srgbClr val="00B050"/>
              </a:solidFill>
              <a:cs typeface="Calibri"/>
            </a:endParaRPr>
          </a:p>
          <a:p>
            <a:pPr lvl="1"/>
            <a:r>
              <a:rPr lang="en-US" sz="1500">
                <a:solidFill>
                  <a:schemeClr val="tx1">
                    <a:lumMod val="95000"/>
                    <a:lumOff val="5000"/>
                  </a:schemeClr>
                </a:solidFill>
                <a:cs typeface="Calibri"/>
              </a:rPr>
              <a:t>Command that is remotely executed on the </a:t>
            </a:r>
            <a:r>
              <a:rPr lang="en-US" sz="1500" b="1">
                <a:solidFill>
                  <a:srgbClr val="2E5393"/>
                </a:solidFill>
                <a:cs typeface="Calibri"/>
              </a:rPr>
              <a:t>Victim's</a:t>
            </a:r>
            <a:r>
              <a:rPr lang="en-US" sz="1500">
                <a:solidFill>
                  <a:schemeClr val="tx1">
                    <a:lumMod val="95000"/>
                    <a:lumOff val="5000"/>
                  </a:schemeClr>
                </a:solidFill>
                <a:cs typeface="Calibri"/>
              </a:rPr>
              <a:t> device</a:t>
            </a:r>
          </a:p>
          <a:p>
            <a:pPr lvl="1"/>
            <a:r>
              <a:rPr lang="en-US" sz="1500">
                <a:solidFill>
                  <a:schemeClr val="tx1">
                    <a:lumMod val="95000"/>
                    <a:lumOff val="5000"/>
                  </a:schemeClr>
                </a:solidFill>
                <a:cs typeface="Calibri"/>
              </a:rPr>
              <a:t>Executes a bash shell and takes input from a TCP connection originating from </a:t>
            </a:r>
            <a:r>
              <a:rPr lang="en-US" sz="1500" b="1" err="1">
                <a:solidFill>
                  <a:srgbClr val="FF0000"/>
                </a:solidFill>
                <a:cs typeface="Calibri"/>
              </a:rPr>
              <a:t>Source_ip</a:t>
            </a:r>
            <a:r>
              <a:rPr lang="en-US" sz="1500" err="1">
                <a:solidFill>
                  <a:schemeClr val="tx1">
                    <a:lumMod val="95000"/>
                    <a:lumOff val="5000"/>
                  </a:schemeClr>
                </a:solidFill>
                <a:cs typeface="Calibri"/>
              </a:rPr>
              <a:t>:</a:t>
            </a:r>
            <a:r>
              <a:rPr lang="en-US" sz="1500" err="1">
                <a:solidFill>
                  <a:srgbClr val="00B050"/>
                </a:solidFill>
                <a:cs typeface="Calibri"/>
              </a:rPr>
              <a:t>Source_port</a:t>
            </a:r>
            <a:endParaRPr lang="en-US" sz="1500">
              <a:solidFill>
                <a:srgbClr val="00B050"/>
              </a:solidFill>
              <a:cs typeface="Calibri"/>
            </a:endParaRPr>
          </a:p>
          <a:p>
            <a:pPr marL="0" indent="0">
              <a:buNone/>
            </a:pPr>
            <a:endParaRPr lang="en-US" sz="1800" b="1">
              <a:ea typeface="+mn-lt"/>
              <a:cs typeface="+mn-lt"/>
            </a:endParaRPr>
          </a:p>
          <a:p>
            <a:pPr lvl="1"/>
            <a:endParaRPr lang="en-US" sz="1500">
              <a:solidFill>
                <a:srgbClr val="00B050"/>
              </a:solidFill>
              <a:cs typeface="Calibri"/>
            </a:endParaRPr>
          </a:p>
        </p:txBody>
      </p:sp>
      <p:sp>
        <p:nvSpPr>
          <p:cNvPr id="4" name="Slide Number Placeholder 3">
            <a:extLst>
              <a:ext uri="{FF2B5EF4-FFF2-40B4-BE49-F238E27FC236}">
                <a16:creationId xmlns:a16="http://schemas.microsoft.com/office/drawing/2014/main" id="{E802467B-8C82-B00C-5E37-6B35A99B91A2}"/>
              </a:ext>
            </a:extLst>
          </p:cNvPr>
          <p:cNvSpPr>
            <a:spLocks noGrp="1"/>
          </p:cNvSpPr>
          <p:nvPr>
            <p:ph type="sldNum" sz="quarter" idx="12"/>
          </p:nvPr>
        </p:nvSpPr>
        <p:spPr>
          <a:xfrm>
            <a:off x="6856559" y="6563842"/>
            <a:ext cx="2057400" cy="290312"/>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6FAF79-B0D9-444A-ABDC-4F1DB8DFCFE0}" type="slidenum">
              <a:rPr lang="en-US" smtClean="0"/>
              <a:pPr/>
              <a:t>27</a:t>
            </a:fld>
            <a:endParaRPr lang="en-US"/>
          </a:p>
        </p:txBody>
      </p:sp>
      <p:sp>
        <p:nvSpPr>
          <p:cNvPr id="6" name="Rectangle: Rounded Corners 5">
            <a:extLst>
              <a:ext uri="{FF2B5EF4-FFF2-40B4-BE49-F238E27FC236}">
                <a16:creationId xmlns:a16="http://schemas.microsoft.com/office/drawing/2014/main" id="{0C623252-11B4-6E96-036D-1638B2B8787C}"/>
              </a:ext>
            </a:extLst>
          </p:cNvPr>
          <p:cNvSpPr/>
          <p:nvPr/>
        </p:nvSpPr>
        <p:spPr>
          <a:xfrm>
            <a:off x="838200" y="3429000"/>
            <a:ext cx="2463553" cy="392097"/>
          </a:xfrm>
          <a:prstGeom prst="roundRect">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cs typeface="Calibri"/>
              </a:rPr>
              <a:t>3. Reverse Shell</a:t>
            </a:r>
          </a:p>
        </p:txBody>
      </p:sp>
      <p:sp>
        <p:nvSpPr>
          <p:cNvPr id="8" name="Rectangle: Rounded Corners 7">
            <a:extLst>
              <a:ext uri="{FF2B5EF4-FFF2-40B4-BE49-F238E27FC236}">
                <a16:creationId xmlns:a16="http://schemas.microsoft.com/office/drawing/2014/main" id="{E9D67E39-D24F-2117-27CE-BE11998ECCCC}"/>
              </a:ext>
            </a:extLst>
          </p:cNvPr>
          <p:cNvSpPr/>
          <p:nvPr/>
        </p:nvSpPr>
        <p:spPr>
          <a:xfrm>
            <a:off x="837913" y="1863228"/>
            <a:ext cx="2463553" cy="392097"/>
          </a:xfrm>
          <a:prstGeom prst="roundRect">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ea typeface="+mn-lt"/>
                <a:cs typeface="+mn-lt"/>
              </a:rPr>
              <a:t>0. Prerequisites</a:t>
            </a:r>
          </a:p>
        </p:txBody>
      </p:sp>
      <p:sp>
        <p:nvSpPr>
          <p:cNvPr id="10" name="Rectangle: Rounded Corners 9">
            <a:extLst>
              <a:ext uri="{FF2B5EF4-FFF2-40B4-BE49-F238E27FC236}">
                <a16:creationId xmlns:a16="http://schemas.microsoft.com/office/drawing/2014/main" id="{253C27F0-4F6F-4FB7-39FD-A9FC6D31AEAB}"/>
              </a:ext>
            </a:extLst>
          </p:cNvPr>
          <p:cNvSpPr/>
          <p:nvPr/>
        </p:nvSpPr>
        <p:spPr>
          <a:xfrm>
            <a:off x="838200" y="2910544"/>
            <a:ext cx="2463553" cy="3920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ea typeface="+mn-lt"/>
                <a:cs typeface="+mn-lt"/>
              </a:rPr>
              <a:t>2. Running the Exploit</a:t>
            </a:r>
          </a:p>
        </p:txBody>
      </p:sp>
      <p:sp>
        <p:nvSpPr>
          <p:cNvPr id="12" name="Rectangle: Rounded Corners 11">
            <a:extLst>
              <a:ext uri="{FF2B5EF4-FFF2-40B4-BE49-F238E27FC236}">
                <a16:creationId xmlns:a16="http://schemas.microsoft.com/office/drawing/2014/main" id="{D7A318C4-6AD9-383A-A9AC-DD17D34D89BE}"/>
              </a:ext>
            </a:extLst>
          </p:cNvPr>
          <p:cNvSpPr/>
          <p:nvPr/>
        </p:nvSpPr>
        <p:spPr>
          <a:xfrm>
            <a:off x="838199" y="2363795"/>
            <a:ext cx="2463553" cy="392097"/>
          </a:xfrm>
          <a:prstGeom prst="roundRect">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ea typeface="Calibri"/>
                <a:cs typeface="Calibri"/>
              </a:rPr>
              <a:t>1. Listening</a:t>
            </a:r>
          </a:p>
        </p:txBody>
      </p:sp>
      <p:pic>
        <p:nvPicPr>
          <p:cNvPr id="5" name="Picture 6" descr="Graphical user interface, text, application&#10;&#10;Description automatically generated">
            <a:extLst>
              <a:ext uri="{FF2B5EF4-FFF2-40B4-BE49-F238E27FC236}">
                <a16:creationId xmlns:a16="http://schemas.microsoft.com/office/drawing/2014/main" id="{93D0995C-DD54-F482-B286-E284192F43D2}"/>
              </a:ext>
            </a:extLst>
          </p:cNvPr>
          <p:cNvPicPr>
            <a:picLocks noChangeAspect="1"/>
          </p:cNvPicPr>
          <p:nvPr/>
        </p:nvPicPr>
        <p:blipFill>
          <a:blip r:embed="rId2"/>
          <a:stretch>
            <a:fillRect/>
          </a:stretch>
        </p:blipFill>
        <p:spPr>
          <a:xfrm>
            <a:off x="4972895" y="1865567"/>
            <a:ext cx="5529072" cy="1147065"/>
          </a:xfrm>
          <a:prstGeom prst="rect">
            <a:avLst/>
          </a:prstGeom>
          <a:ln w="28575">
            <a:solidFill>
              <a:srgbClr val="FF0000"/>
            </a:solidFill>
          </a:ln>
        </p:spPr>
      </p:pic>
      <p:sp>
        <p:nvSpPr>
          <p:cNvPr id="7" name="TextBox 6">
            <a:extLst>
              <a:ext uri="{FF2B5EF4-FFF2-40B4-BE49-F238E27FC236}">
                <a16:creationId xmlns:a16="http://schemas.microsoft.com/office/drawing/2014/main" id="{20B8901D-A79F-FCF0-40BE-124C371D5FD8}"/>
              </a:ext>
            </a:extLst>
          </p:cNvPr>
          <p:cNvSpPr txBox="1"/>
          <p:nvPr/>
        </p:nvSpPr>
        <p:spPr>
          <a:xfrm>
            <a:off x="6365831" y="142032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0000"/>
                </a:solidFill>
                <a:cs typeface="Calibri"/>
              </a:rPr>
              <a:t>Attacker's machine:</a:t>
            </a:r>
            <a:endParaRPr lang="en-US"/>
          </a:p>
        </p:txBody>
      </p:sp>
      <p:sp>
        <p:nvSpPr>
          <p:cNvPr id="14" name="Title 1">
            <a:extLst>
              <a:ext uri="{FF2B5EF4-FFF2-40B4-BE49-F238E27FC236}">
                <a16:creationId xmlns:a16="http://schemas.microsoft.com/office/drawing/2014/main" id="{2D26A40F-8186-38DF-CA85-45A243C634E0}"/>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Appendix – </a:t>
            </a:r>
            <a:r>
              <a:rPr lang="en-US" sz="4000" err="1">
                <a:cs typeface="Calibri Light"/>
              </a:rPr>
              <a:t>BleedingTooth</a:t>
            </a:r>
            <a:r>
              <a:rPr lang="en-US" sz="4000">
                <a:cs typeface="Calibri Light"/>
              </a:rPr>
              <a:t> Exploitation</a:t>
            </a:r>
            <a:endParaRPr lang="en-US" sz="4000"/>
          </a:p>
        </p:txBody>
      </p:sp>
    </p:spTree>
    <p:extLst>
      <p:ext uri="{BB962C8B-B14F-4D97-AF65-F5344CB8AC3E}">
        <p14:creationId xmlns:p14="http://schemas.microsoft.com/office/powerpoint/2010/main" val="4032158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6EC87A-A732-297A-31C3-DF818B63C728}"/>
              </a:ext>
            </a:extLst>
          </p:cNvPr>
          <p:cNvSpPr>
            <a:spLocks noGrp="1"/>
          </p:cNvSpPr>
          <p:nvPr>
            <p:ph idx="1"/>
          </p:nvPr>
        </p:nvSpPr>
        <p:spPr>
          <a:xfrm>
            <a:off x="4864757" y="2800266"/>
            <a:ext cx="5813974" cy="3769955"/>
          </a:xfrm>
        </p:spPr>
        <p:txBody>
          <a:bodyPr vert="horz" lIns="91440" tIns="45720" rIns="91440" bIns="45720" rtlCol="0" anchor="t">
            <a:normAutofit/>
          </a:bodyPr>
          <a:lstStyle/>
          <a:p>
            <a:pPr marL="0" indent="0">
              <a:buNone/>
            </a:pPr>
            <a:endParaRPr lang="en-US" sz="1800">
              <a:ea typeface="+mn-lt"/>
              <a:cs typeface="+mn-lt"/>
            </a:endParaRPr>
          </a:p>
          <a:p>
            <a:pPr marL="0" indent="0">
              <a:buNone/>
            </a:pPr>
            <a:r>
              <a:rPr lang="en-US" sz="1800">
                <a:ea typeface="+mn-lt"/>
                <a:cs typeface="+mn-lt"/>
              </a:rPr>
              <a:t>1.   </a:t>
            </a:r>
            <a:r>
              <a:rPr lang="en-US" sz="1800" b="1">
                <a:solidFill>
                  <a:srgbClr val="2F5597"/>
                </a:solidFill>
                <a:ea typeface="+mn-lt"/>
                <a:cs typeface="+mn-lt"/>
              </a:rPr>
              <a:t>Victim</a:t>
            </a:r>
            <a:r>
              <a:rPr lang="en-US" sz="1800">
                <a:ea typeface="+mn-lt"/>
                <a:cs typeface="+mn-lt"/>
              </a:rPr>
              <a:t> executes shell with root privileges</a:t>
            </a:r>
            <a:endParaRPr lang="en-US">
              <a:cs typeface="Calibri"/>
            </a:endParaRPr>
          </a:p>
          <a:p>
            <a:pPr marL="0" indent="0">
              <a:buNone/>
            </a:pPr>
            <a:r>
              <a:rPr lang="en-US" sz="1800">
                <a:solidFill>
                  <a:schemeClr val="tx1">
                    <a:lumMod val="95000"/>
                    <a:lumOff val="5000"/>
                  </a:schemeClr>
                </a:solidFill>
                <a:ea typeface="+mn-lt"/>
                <a:cs typeface="+mn-lt"/>
              </a:rPr>
              <a:t>2. </a:t>
            </a:r>
            <a:r>
              <a:rPr lang="en-US" sz="1800" b="1">
                <a:solidFill>
                  <a:srgbClr val="2E5393"/>
                </a:solidFill>
                <a:ea typeface="+mn-lt"/>
                <a:cs typeface="+mn-lt"/>
              </a:rPr>
              <a:t>  Victim</a:t>
            </a:r>
            <a:r>
              <a:rPr lang="en-US" sz="1800">
                <a:solidFill>
                  <a:schemeClr val="tx1">
                    <a:lumMod val="95000"/>
                    <a:lumOff val="5000"/>
                  </a:schemeClr>
                </a:solidFill>
                <a:ea typeface="+mn-lt"/>
                <a:cs typeface="+mn-lt"/>
              </a:rPr>
              <a:t> </a:t>
            </a:r>
            <a:r>
              <a:rPr lang="en-US" sz="1800">
                <a:ea typeface="+mn-lt"/>
                <a:cs typeface="+mn-lt"/>
              </a:rPr>
              <a:t>establishes TCP connection with </a:t>
            </a:r>
            <a:r>
              <a:rPr lang="en-US" sz="1800" b="1">
                <a:solidFill>
                  <a:srgbClr val="FF0000"/>
                </a:solidFill>
                <a:ea typeface="+mn-lt"/>
                <a:cs typeface="+mn-lt"/>
              </a:rPr>
              <a:t>Attacker</a:t>
            </a:r>
          </a:p>
          <a:p>
            <a:pPr marL="0" indent="0">
              <a:buNone/>
            </a:pPr>
            <a:r>
              <a:rPr lang="en-US" sz="1800">
                <a:solidFill>
                  <a:schemeClr val="tx1">
                    <a:lumMod val="95000"/>
                    <a:lumOff val="5000"/>
                  </a:schemeClr>
                </a:solidFill>
                <a:ea typeface="+mn-lt"/>
                <a:cs typeface="+mn-lt"/>
              </a:rPr>
              <a:t>3. </a:t>
            </a:r>
            <a:r>
              <a:rPr lang="en-US" sz="1800" b="1">
                <a:solidFill>
                  <a:srgbClr val="2E5393"/>
                </a:solidFill>
                <a:ea typeface="+mn-lt"/>
                <a:cs typeface="+mn-lt"/>
              </a:rPr>
              <a:t>  Victim's</a:t>
            </a:r>
            <a:r>
              <a:rPr lang="en-US" sz="1800">
                <a:ea typeface="+mn-lt"/>
                <a:cs typeface="+mn-lt"/>
              </a:rPr>
              <a:t> shell takes input from connection</a:t>
            </a:r>
          </a:p>
          <a:p>
            <a:pPr marL="0" indent="0">
              <a:buNone/>
            </a:pPr>
            <a:r>
              <a:rPr lang="en-US" sz="1800">
                <a:solidFill>
                  <a:schemeClr val="tx1">
                    <a:lumMod val="95000"/>
                    <a:lumOff val="5000"/>
                  </a:schemeClr>
                </a:solidFill>
                <a:ea typeface="+mn-lt"/>
                <a:cs typeface="+mn-lt"/>
              </a:rPr>
              <a:t>4.</a:t>
            </a:r>
            <a:r>
              <a:rPr lang="en-US" sz="1800" b="1">
                <a:solidFill>
                  <a:srgbClr val="FF0000"/>
                </a:solidFill>
                <a:ea typeface="+mn-lt"/>
                <a:cs typeface="+mn-lt"/>
              </a:rPr>
              <a:t>   Attacker</a:t>
            </a:r>
            <a:r>
              <a:rPr lang="en-US" sz="1800">
                <a:ea typeface="+mn-lt"/>
                <a:cs typeface="+mn-lt"/>
              </a:rPr>
              <a:t> receives connection</a:t>
            </a:r>
          </a:p>
          <a:p>
            <a:pPr marL="0" indent="0">
              <a:buNone/>
            </a:pPr>
            <a:r>
              <a:rPr lang="en-US" sz="1800">
                <a:ea typeface="+mn-lt"/>
                <a:cs typeface="+mn-lt"/>
              </a:rPr>
              <a:t>5. </a:t>
            </a:r>
            <a:r>
              <a:rPr lang="en-US" sz="1800" b="1">
                <a:ea typeface="+mn-lt"/>
                <a:cs typeface="+mn-lt"/>
              </a:rPr>
              <a:t>  </a:t>
            </a:r>
            <a:r>
              <a:rPr lang="en-US" sz="1800" b="1">
                <a:solidFill>
                  <a:srgbClr val="FF0000"/>
                </a:solidFill>
                <a:ea typeface="+mn-lt"/>
                <a:cs typeface="+mn-lt"/>
              </a:rPr>
              <a:t>Attacker</a:t>
            </a:r>
            <a:r>
              <a:rPr lang="en-US" sz="1800" b="1">
                <a:ea typeface="+mn-lt"/>
                <a:cs typeface="+mn-lt"/>
              </a:rPr>
              <a:t> </a:t>
            </a:r>
            <a:r>
              <a:rPr lang="en-US" sz="1800">
                <a:ea typeface="+mn-lt"/>
                <a:cs typeface="+mn-lt"/>
              </a:rPr>
              <a:t>runs</a:t>
            </a:r>
            <a:r>
              <a:rPr lang="en-US" sz="1800" b="1">
                <a:ea typeface="+mn-lt"/>
                <a:cs typeface="+mn-lt"/>
              </a:rPr>
              <a:t> exec bash -</a:t>
            </a:r>
            <a:r>
              <a:rPr lang="en-US" sz="1800" b="1" err="1">
                <a:ea typeface="+mn-lt"/>
                <a:cs typeface="+mn-lt"/>
              </a:rPr>
              <a:t>i</a:t>
            </a:r>
            <a:r>
              <a:rPr lang="en-US" sz="1800" b="1">
                <a:ea typeface="+mn-lt"/>
                <a:cs typeface="+mn-lt"/>
              </a:rPr>
              <a:t> 2&gt;&amp;0 1&gt;&amp;0</a:t>
            </a:r>
            <a:r>
              <a:rPr lang="en-US" sz="1800">
                <a:ea typeface="+mn-lt"/>
                <a:cs typeface="+mn-lt"/>
              </a:rPr>
              <a:t> on </a:t>
            </a:r>
            <a:r>
              <a:rPr lang="en-US" sz="1800" b="1">
                <a:solidFill>
                  <a:srgbClr val="2F5597"/>
                </a:solidFill>
                <a:ea typeface="+mn-lt"/>
                <a:cs typeface="+mn-lt"/>
              </a:rPr>
              <a:t>Victim</a:t>
            </a:r>
            <a:endParaRPr lang="en-US" sz="1800" b="1">
              <a:solidFill>
                <a:srgbClr val="2F5597"/>
              </a:solidFill>
              <a:cs typeface="Calibri" panose="020F0502020204030204"/>
            </a:endParaRPr>
          </a:p>
          <a:p>
            <a:pPr lvl="1"/>
            <a:r>
              <a:rPr lang="en-US" sz="1500">
                <a:ea typeface="+mn-lt"/>
                <a:cs typeface="+mn-lt"/>
              </a:rPr>
              <a:t>Redirects shell output and error to shell input</a:t>
            </a:r>
          </a:p>
          <a:p>
            <a:pPr lvl="1"/>
            <a:r>
              <a:rPr lang="en-US" sz="1500">
                <a:ea typeface="+mn-lt"/>
                <a:cs typeface="+mn-lt"/>
              </a:rPr>
              <a:t>Shell's input is the </a:t>
            </a:r>
            <a:r>
              <a:rPr lang="en-US" sz="1500" err="1">
                <a:ea typeface="+mn-lt"/>
                <a:cs typeface="+mn-lt"/>
              </a:rPr>
              <a:t>tcp</a:t>
            </a:r>
            <a:r>
              <a:rPr lang="en-US" sz="1500">
                <a:ea typeface="+mn-lt"/>
                <a:cs typeface="+mn-lt"/>
              </a:rPr>
              <a:t> connection, </a:t>
            </a:r>
            <a:r>
              <a:rPr lang="en-US" sz="1500" b="1">
                <a:solidFill>
                  <a:srgbClr val="FF0000"/>
                </a:solidFill>
                <a:ea typeface="+mn-lt"/>
                <a:cs typeface="+mn-lt"/>
              </a:rPr>
              <a:t>Attacker's </a:t>
            </a:r>
            <a:r>
              <a:rPr lang="en-US" sz="1500">
                <a:ea typeface="+mn-lt"/>
                <a:cs typeface="+mn-lt"/>
              </a:rPr>
              <a:t>listening terminal becomes a remote shell for the </a:t>
            </a:r>
            <a:r>
              <a:rPr lang="en-US" sz="1500" b="1">
                <a:solidFill>
                  <a:srgbClr val="2F5597"/>
                </a:solidFill>
                <a:ea typeface="+mn-lt"/>
                <a:cs typeface="+mn-lt"/>
              </a:rPr>
              <a:t>V</a:t>
            </a:r>
            <a:r>
              <a:rPr lang="en-US" sz="1500" b="1">
                <a:solidFill>
                  <a:srgbClr val="2E5393"/>
                </a:solidFill>
                <a:ea typeface="+mn-lt"/>
                <a:cs typeface="+mn-lt"/>
              </a:rPr>
              <a:t>ictim</a:t>
            </a:r>
          </a:p>
          <a:p>
            <a:pPr lvl="1"/>
            <a:r>
              <a:rPr lang="en-US" sz="1500">
                <a:ea typeface="+mn-lt"/>
                <a:cs typeface="+mn-lt"/>
              </a:rPr>
              <a:t>Shell was created using root privileges, so </a:t>
            </a:r>
            <a:r>
              <a:rPr lang="en-US" sz="1500" b="1">
                <a:solidFill>
                  <a:srgbClr val="FF0000"/>
                </a:solidFill>
                <a:ea typeface="+mn-lt"/>
                <a:cs typeface="+mn-lt"/>
              </a:rPr>
              <a:t>Attacker</a:t>
            </a:r>
            <a:r>
              <a:rPr lang="en-US" sz="1500">
                <a:ea typeface="+mn-lt"/>
                <a:cs typeface="+mn-lt"/>
              </a:rPr>
              <a:t> is root</a:t>
            </a:r>
            <a:endParaRPr lang="en-US" sz="1500"/>
          </a:p>
          <a:p>
            <a:pPr marL="0" indent="0">
              <a:buNone/>
            </a:pPr>
            <a:r>
              <a:rPr lang="en-US" sz="1800">
                <a:solidFill>
                  <a:srgbClr val="000000"/>
                </a:solidFill>
                <a:cs typeface="Calibri"/>
              </a:rPr>
              <a:t>6.   Calculator is launched on </a:t>
            </a:r>
            <a:r>
              <a:rPr lang="en-US" sz="1800" b="1">
                <a:solidFill>
                  <a:srgbClr val="2F5597"/>
                </a:solidFill>
                <a:cs typeface="Calibri"/>
              </a:rPr>
              <a:t>Victim's</a:t>
            </a:r>
            <a:r>
              <a:rPr lang="en-US" sz="1800">
                <a:solidFill>
                  <a:srgbClr val="000000"/>
                </a:solidFill>
                <a:cs typeface="Calibri"/>
              </a:rPr>
              <a:t> machine</a:t>
            </a:r>
          </a:p>
          <a:p>
            <a:pPr indent="0">
              <a:buNone/>
            </a:pPr>
            <a:endParaRPr lang="en-US" b="1">
              <a:cs typeface="Calibri"/>
            </a:endParaRPr>
          </a:p>
          <a:p>
            <a:pPr indent="0">
              <a:buNone/>
            </a:pPr>
            <a:endParaRPr lang="en-US">
              <a:solidFill>
                <a:srgbClr val="000000"/>
              </a:solidFill>
              <a:cs typeface="Calibri"/>
            </a:endParaRPr>
          </a:p>
          <a:p>
            <a:pPr indent="0">
              <a:buNone/>
            </a:pPr>
            <a:endParaRPr lang="en-US" b="1">
              <a:solidFill>
                <a:srgbClr val="000000"/>
              </a:solidFill>
              <a:cs typeface="Calibri"/>
            </a:endParaRPr>
          </a:p>
          <a:p>
            <a:pPr indent="0">
              <a:buNone/>
            </a:pPr>
            <a:endParaRPr lang="en-US" b="1">
              <a:cs typeface="Calibri"/>
            </a:endParaRPr>
          </a:p>
          <a:p>
            <a:pPr lvl="1"/>
            <a:endParaRPr lang="en-US" sz="1500">
              <a:solidFill>
                <a:srgbClr val="000000"/>
              </a:solidFill>
              <a:cs typeface="Calibri"/>
            </a:endParaRPr>
          </a:p>
          <a:p>
            <a:pPr lvl="1"/>
            <a:endParaRPr lang="en-US" sz="1500">
              <a:solidFill>
                <a:srgbClr val="000000"/>
              </a:solidFill>
              <a:cs typeface="Calibri"/>
            </a:endParaRPr>
          </a:p>
          <a:p>
            <a:pPr lvl="1"/>
            <a:endParaRPr lang="en-US" sz="1500">
              <a:solidFill>
                <a:srgbClr val="00B050"/>
              </a:solidFill>
              <a:cs typeface="Calibri"/>
            </a:endParaRPr>
          </a:p>
        </p:txBody>
      </p:sp>
      <p:sp>
        <p:nvSpPr>
          <p:cNvPr id="4" name="Slide Number Placeholder 3">
            <a:extLst>
              <a:ext uri="{FF2B5EF4-FFF2-40B4-BE49-F238E27FC236}">
                <a16:creationId xmlns:a16="http://schemas.microsoft.com/office/drawing/2014/main" id="{E802467B-8C82-B00C-5E37-6B35A99B91A2}"/>
              </a:ext>
            </a:extLst>
          </p:cNvPr>
          <p:cNvSpPr>
            <a:spLocks noGrp="1"/>
          </p:cNvSpPr>
          <p:nvPr>
            <p:ph type="sldNum" sz="quarter" idx="12"/>
          </p:nvPr>
        </p:nvSpPr>
        <p:spPr>
          <a:xfrm>
            <a:off x="6856559" y="6563842"/>
            <a:ext cx="2057400" cy="290312"/>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6FAF79-B0D9-444A-ABDC-4F1DB8DFCFE0}" type="slidenum">
              <a:rPr lang="en-US" smtClean="0"/>
              <a:pPr/>
              <a:t>28</a:t>
            </a:fld>
            <a:endParaRPr lang="en-US"/>
          </a:p>
        </p:txBody>
      </p:sp>
      <p:sp>
        <p:nvSpPr>
          <p:cNvPr id="8" name="Rectangle: Rounded Corners 7">
            <a:extLst>
              <a:ext uri="{FF2B5EF4-FFF2-40B4-BE49-F238E27FC236}">
                <a16:creationId xmlns:a16="http://schemas.microsoft.com/office/drawing/2014/main" id="{E9D67E39-D24F-2117-27CE-BE11998ECCCC}"/>
              </a:ext>
            </a:extLst>
          </p:cNvPr>
          <p:cNvSpPr/>
          <p:nvPr/>
        </p:nvSpPr>
        <p:spPr>
          <a:xfrm>
            <a:off x="881447" y="1234340"/>
            <a:ext cx="2463553" cy="392097"/>
          </a:xfrm>
          <a:prstGeom prst="roundRect">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ea typeface="+mn-lt"/>
                <a:cs typeface="+mn-lt"/>
              </a:rPr>
              <a:t>0. Prerequisites</a:t>
            </a:r>
          </a:p>
        </p:txBody>
      </p:sp>
      <p:sp>
        <p:nvSpPr>
          <p:cNvPr id="10" name="Rectangle: Rounded Corners 9">
            <a:extLst>
              <a:ext uri="{FF2B5EF4-FFF2-40B4-BE49-F238E27FC236}">
                <a16:creationId xmlns:a16="http://schemas.microsoft.com/office/drawing/2014/main" id="{253C27F0-4F6F-4FB7-39FD-A9FC6D31AEAB}"/>
              </a:ext>
            </a:extLst>
          </p:cNvPr>
          <p:cNvSpPr/>
          <p:nvPr/>
        </p:nvSpPr>
        <p:spPr>
          <a:xfrm>
            <a:off x="881446" y="2778045"/>
            <a:ext cx="2463553" cy="3920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ea typeface="+mn-lt"/>
                <a:cs typeface="+mn-lt"/>
              </a:rPr>
              <a:t>3. Reverse Shell</a:t>
            </a:r>
          </a:p>
        </p:txBody>
      </p:sp>
      <p:sp>
        <p:nvSpPr>
          <p:cNvPr id="12" name="Rectangle: Rounded Corners 11">
            <a:extLst>
              <a:ext uri="{FF2B5EF4-FFF2-40B4-BE49-F238E27FC236}">
                <a16:creationId xmlns:a16="http://schemas.microsoft.com/office/drawing/2014/main" id="{D7A318C4-6AD9-383A-A9AC-DD17D34D89BE}"/>
              </a:ext>
            </a:extLst>
          </p:cNvPr>
          <p:cNvSpPr/>
          <p:nvPr/>
        </p:nvSpPr>
        <p:spPr>
          <a:xfrm>
            <a:off x="879412" y="1715760"/>
            <a:ext cx="2463553" cy="392097"/>
          </a:xfrm>
          <a:prstGeom prst="roundRect">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ea typeface="Calibri"/>
                <a:cs typeface="Calibri"/>
              </a:rPr>
              <a:t>1. Listening</a:t>
            </a:r>
          </a:p>
        </p:txBody>
      </p:sp>
      <p:sp>
        <p:nvSpPr>
          <p:cNvPr id="11" name="Rectangle: Rounded Corners 10">
            <a:extLst>
              <a:ext uri="{FF2B5EF4-FFF2-40B4-BE49-F238E27FC236}">
                <a16:creationId xmlns:a16="http://schemas.microsoft.com/office/drawing/2014/main" id="{852DD2CD-8275-E10B-1BBF-4B779A921873}"/>
              </a:ext>
            </a:extLst>
          </p:cNvPr>
          <p:cNvSpPr/>
          <p:nvPr/>
        </p:nvSpPr>
        <p:spPr>
          <a:xfrm>
            <a:off x="881447" y="2243362"/>
            <a:ext cx="2463553" cy="392097"/>
          </a:xfrm>
          <a:prstGeom prst="roundRect">
            <a:avLst/>
          </a:prstGeom>
          <a:solidFill>
            <a:schemeClr val="bg2">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ea typeface="+mn-lt"/>
                <a:cs typeface="+mn-lt"/>
              </a:rPr>
              <a:t>2. Running the Exploit</a:t>
            </a:r>
          </a:p>
        </p:txBody>
      </p:sp>
      <p:pic>
        <p:nvPicPr>
          <p:cNvPr id="9" name="Picture 12" descr="Graphical user interface, text, application&#10;&#10;Description automatically generated">
            <a:extLst>
              <a:ext uri="{FF2B5EF4-FFF2-40B4-BE49-F238E27FC236}">
                <a16:creationId xmlns:a16="http://schemas.microsoft.com/office/drawing/2014/main" id="{A2AA3BDB-7871-CEFE-C027-61B16D326B86}"/>
              </a:ext>
            </a:extLst>
          </p:cNvPr>
          <p:cNvPicPr>
            <a:picLocks noChangeAspect="1"/>
          </p:cNvPicPr>
          <p:nvPr/>
        </p:nvPicPr>
        <p:blipFill>
          <a:blip r:embed="rId2"/>
          <a:stretch>
            <a:fillRect/>
          </a:stretch>
        </p:blipFill>
        <p:spPr>
          <a:xfrm>
            <a:off x="5242718" y="1336273"/>
            <a:ext cx="4089540" cy="1756510"/>
          </a:xfrm>
          <a:prstGeom prst="rect">
            <a:avLst/>
          </a:prstGeom>
          <a:ln w="28575">
            <a:solidFill>
              <a:srgbClr val="FF0000"/>
            </a:solidFill>
          </a:ln>
        </p:spPr>
      </p:pic>
      <p:pic>
        <p:nvPicPr>
          <p:cNvPr id="5" name="Picture 5" descr="A picture containing text, computer, electronics, keyboard&#10;&#10;Description automatically generated">
            <a:extLst>
              <a:ext uri="{FF2B5EF4-FFF2-40B4-BE49-F238E27FC236}">
                <a16:creationId xmlns:a16="http://schemas.microsoft.com/office/drawing/2014/main" id="{44227C58-C2E3-574A-3E91-C87EC1D8BD97}"/>
              </a:ext>
            </a:extLst>
          </p:cNvPr>
          <p:cNvPicPr>
            <a:picLocks noChangeAspect="1"/>
          </p:cNvPicPr>
          <p:nvPr/>
        </p:nvPicPr>
        <p:blipFill>
          <a:blip r:embed="rId3"/>
          <a:stretch>
            <a:fillRect/>
          </a:stretch>
        </p:blipFill>
        <p:spPr>
          <a:xfrm>
            <a:off x="1157668" y="3797526"/>
            <a:ext cx="1999488" cy="2275757"/>
          </a:xfrm>
          <a:prstGeom prst="rect">
            <a:avLst/>
          </a:prstGeom>
          <a:ln w="28575">
            <a:solidFill>
              <a:srgbClr val="5B9BD5"/>
            </a:solidFill>
          </a:ln>
        </p:spPr>
      </p:pic>
      <p:sp>
        <p:nvSpPr>
          <p:cNvPr id="7" name="TextBox 6">
            <a:extLst>
              <a:ext uri="{FF2B5EF4-FFF2-40B4-BE49-F238E27FC236}">
                <a16:creationId xmlns:a16="http://schemas.microsoft.com/office/drawing/2014/main" id="{5DEA512B-184F-A2F1-5272-6ECCB8C6E488}"/>
              </a:ext>
            </a:extLst>
          </p:cNvPr>
          <p:cNvSpPr txBox="1"/>
          <p:nvPr/>
        </p:nvSpPr>
        <p:spPr>
          <a:xfrm>
            <a:off x="731730" y="3368698"/>
            <a:ext cx="28204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2E5393"/>
                </a:solidFill>
              </a:rPr>
              <a:t>Result on Victim machine:</a:t>
            </a:r>
            <a:endParaRPr lang="en-US" b="1">
              <a:solidFill>
                <a:srgbClr val="2E5393"/>
              </a:solidFill>
              <a:cs typeface="Calibri"/>
            </a:endParaRPr>
          </a:p>
        </p:txBody>
      </p:sp>
      <p:sp>
        <p:nvSpPr>
          <p:cNvPr id="15" name="TextBox 14">
            <a:extLst>
              <a:ext uri="{FF2B5EF4-FFF2-40B4-BE49-F238E27FC236}">
                <a16:creationId xmlns:a16="http://schemas.microsoft.com/office/drawing/2014/main" id="{5A4D9EFB-BBFA-EFDF-552E-B2D6DFAEB219}"/>
              </a:ext>
            </a:extLst>
          </p:cNvPr>
          <p:cNvSpPr txBox="1"/>
          <p:nvPr/>
        </p:nvSpPr>
        <p:spPr>
          <a:xfrm>
            <a:off x="6204513" y="966941"/>
            <a:ext cx="21661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0000"/>
                </a:solidFill>
                <a:cs typeface="Calibri"/>
              </a:rPr>
              <a:t>Attacker's machine:</a:t>
            </a:r>
            <a:endParaRPr lang="en-US"/>
          </a:p>
        </p:txBody>
      </p:sp>
      <p:sp>
        <p:nvSpPr>
          <p:cNvPr id="14" name="Title 1">
            <a:extLst>
              <a:ext uri="{FF2B5EF4-FFF2-40B4-BE49-F238E27FC236}">
                <a16:creationId xmlns:a16="http://schemas.microsoft.com/office/drawing/2014/main" id="{B617A134-ECE0-8EC0-A8D8-06E2E211CA3E}"/>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Appendix – </a:t>
            </a:r>
            <a:r>
              <a:rPr lang="en-US" sz="4000" err="1">
                <a:cs typeface="Calibri Light"/>
              </a:rPr>
              <a:t>BleedingTooth</a:t>
            </a:r>
            <a:r>
              <a:rPr lang="en-US" sz="4000">
                <a:cs typeface="Calibri Light"/>
              </a:rPr>
              <a:t> Exploitation</a:t>
            </a:r>
            <a:endParaRPr lang="en-US" sz="4000"/>
          </a:p>
        </p:txBody>
      </p:sp>
    </p:spTree>
    <p:extLst>
      <p:ext uri="{BB962C8B-B14F-4D97-AF65-F5344CB8AC3E}">
        <p14:creationId xmlns:p14="http://schemas.microsoft.com/office/powerpoint/2010/main" val="20768893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62880C5-A3DB-2448-A959-47405586CD0B}"/>
              </a:ext>
            </a:extLst>
          </p:cNvPr>
          <p:cNvSpPr>
            <a:spLocks noGrp="1"/>
          </p:cNvSpPr>
          <p:nvPr>
            <p:ph idx="1"/>
          </p:nvPr>
        </p:nvSpPr>
        <p:spPr>
          <a:xfrm>
            <a:off x="1223154" y="1585192"/>
            <a:ext cx="8785716" cy="4355760"/>
          </a:xfrm>
        </p:spPr>
        <p:txBody>
          <a:bodyPr vert="horz" lIns="91440" tIns="45720" rIns="91440" bIns="45720" rtlCol="0" anchor="t">
            <a:noAutofit/>
          </a:bodyPr>
          <a:lstStyle/>
          <a:p>
            <a:pPr marL="468313" indent="-455613">
              <a:buNone/>
            </a:pPr>
            <a:r>
              <a:rPr lang="en-US" sz="2000">
                <a:cs typeface="Calibri"/>
              </a:rPr>
              <a:t>1.	DoS the target machine so that Bluetooth no longer works.</a:t>
            </a:r>
          </a:p>
          <a:p>
            <a:pPr marL="468313" indent="-455613">
              <a:buNone/>
            </a:pPr>
            <a:r>
              <a:rPr lang="en-US" sz="2000">
                <a:cs typeface="Calibri"/>
              </a:rPr>
              <a:t>2.	In the original exploit, </a:t>
            </a:r>
            <a:r>
              <a:rPr lang="en-US" sz="2000" err="1">
                <a:cs typeface="Calibri"/>
              </a:rPr>
              <a:t>BadKarma</a:t>
            </a:r>
            <a:r>
              <a:rPr lang="en-US" sz="2000">
                <a:cs typeface="Calibri"/>
              </a:rPr>
              <a:t>, was bypassed, which allowed for the full remote code execution which created the following issues:</a:t>
            </a:r>
          </a:p>
          <a:p>
            <a:pPr marL="923925" lvl="2" indent="-441325"/>
            <a:r>
              <a:rPr lang="en-US">
                <a:cs typeface="Calibri"/>
              </a:rPr>
              <a:t>The exploitation code given in the POC did not actually contain the portion needed to directly allow remote code execution. We would have to find certain addresses ourselves, which was not explained well.</a:t>
            </a:r>
          </a:p>
          <a:p>
            <a:pPr marL="923925" lvl="2" indent="-441325"/>
            <a:r>
              <a:rPr lang="en-US">
                <a:cs typeface="Calibri"/>
              </a:rPr>
              <a:t>We are working with Bluetooth dongles on virtual machines, rather than personal computers. The author states himself that Bluetooth dongles are not always reliable, and the results may vary drastically.</a:t>
            </a:r>
          </a:p>
          <a:p>
            <a:pPr marL="468313" lvl="1" indent="-455613">
              <a:buNone/>
            </a:pPr>
            <a:r>
              <a:rPr lang="en-US" sz="2000">
                <a:cs typeface="Calibri"/>
              </a:rPr>
              <a:t>3.	Rather than bypassing </a:t>
            </a:r>
            <a:r>
              <a:rPr lang="en-US" sz="2000" err="1">
                <a:cs typeface="Calibri"/>
              </a:rPr>
              <a:t>BadKarma</a:t>
            </a:r>
            <a:r>
              <a:rPr lang="en-US" sz="2000">
                <a:cs typeface="Calibri"/>
              </a:rPr>
              <a:t> as shown in the POC, we decided to exploit it using the exploitation code. Combining exploitation code with </a:t>
            </a:r>
            <a:r>
              <a:rPr lang="en-US" sz="2000" err="1">
                <a:cs typeface="Calibri"/>
              </a:rPr>
              <a:t>BadChoice</a:t>
            </a:r>
            <a:r>
              <a:rPr lang="en-US" sz="2000">
                <a:cs typeface="Calibri"/>
              </a:rPr>
              <a:t> successfully </a:t>
            </a:r>
            <a:r>
              <a:rPr lang="en-US" sz="2000" err="1">
                <a:cs typeface="Calibri"/>
              </a:rPr>
              <a:t>DoSed</a:t>
            </a:r>
            <a:r>
              <a:rPr lang="en-US" sz="2000">
                <a:cs typeface="Calibri"/>
              </a:rPr>
              <a:t> the target Bluetooth system.</a:t>
            </a:r>
          </a:p>
        </p:txBody>
      </p:sp>
      <p:sp>
        <p:nvSpPr>
          <p:cNvPr id="5" name="Slide Number Placeholder 4">
            <a:extLst>
              <a:ext uri="{FF2B5EF4-FFF2-40B4-BE49-F238E27FC236}">
                <a16:creationId xmlns:a16="http://schemas.microsoft.com/office/drawing/2014/main" id="{96658B54-46EA-4B45-97A8-7ADBBCB14C41}"/>
              </a:ext>
            </a:extLst>
          </p:cNvPr>
          <p:cNvSpPr>
            <a:spLocks noGrp="1"/>
          </p:cNvSpPr>
          <p:nvPr>
            <p:ph type="sldNum" sz="quarter" idx="4294967295"/>
          </p:nvPr>
        </p:nvSpPr>
        <p:spPr>
          <a:xfrm>
            <a:off x="9256643" y="6538912"/>
            <a:ext cx="2743200" cy="365125"/>
          </a:xfrm>
        </p:spPr>
        <p:txBody>
          <a:bodyPr/>
          <a:lstStyle/>
          <a:p>
            <a:r>
              <a:rPr lang="en-US"/>
              <a:t>A-1</a:t>
            </a:r>
          </a:p>
        </p:txBody>
      </p:sp>
      <p:sp>
        <p:nvSpPr>
          <p:cNvPr id="10" name="Title 1">
            <a:extLst>
              <a:ext uri="{FF2B5EF4-FFF2-40B4-BE49-F238E27FC236}">
                <a16:creationId xmlns:a16="http://schemas.microsoft.com/office/drawing/2014/main" id="{453B57FD-8F41-8247-A1A4-AF7070C232AF}"/>
              </a:ext>
            </a:extLst>
          </p:cNvPr>
          <p:cNvSpPr txBox="1">
            <a:spLocks/>
          </p:cNvSpPr>
          <p:nvPr/>
        </p:nvSpPr>
        <p:spPr>
          <a:xfrm>
            <a:off x="1798320" y="913121"/>
            <a:ext cx="8210550" cy="63923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b="1" kern="1200">
                <a:solidFill>
                  <a:schemeClr val="tx1"/>
                </a:solidFill>
                <a:latin typeface="+mj-lt"/>
                <a:ea typeface="+mj-ea"/>
                <a:cs typeface="+mj-cs"/>
              </a:defRPr>
            </a:lvl1pPr>
          </a:lstStyle>
          <a:p>
            <a:r>
              <a:rPr lang="en-US" sz="2400" u="sng">
                <a:solidFill>
                  <a:srgbClr val="2E5393"/>
                </a:solidFill>
                <a:latin typeface="+mn-lt"/>
              </a:rPr>
              <a:t>Overview</a:t>
            </a:r>
          </a:p>
        </p:txBody>
      </p:sp>
      <p:sp>
        <p:nvSpPr>
          <p:cNvPr id="6" name="Title 1">
            <a:extLst>
              <a:ext uri="{FF2B5EF4-FFF2-40B4-BE49-F238E27FC236}">
                <a16:creationId xmlns:a16="http://schemas.microsoft.com/office/drawing/2014/main" id="{297072E1-69C0-C5F7-B2AE-EEFF409111E7}"/>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Appendix – </a:t>
            </a:r>
            <a:r>
              <a:rPr lang="en-US" sz="4000" err="1">
                <a:cs typeface="Calibri Light"/>
              </a:rPr>
              <a:t>BadKarma</a:t>
            </a:r>
            <a:r>
              <a:rPr lang="en-US" sz="4000">
                <a:cs typeface="Calibri Light"/>
              </a:rPr>
              <a:t> Exploit</a:t>
            </a:r>
            <a:endParaRPr lang="en-US" sz="4000"/>
          </a:p>
        </p:txBody>
      </p:sp>
    </p:spTree>
    <p:extLst>
      <p:ext uri="{BB962C8B-B14F-4D97-AF65-F5344CB8AC3E}">
        <p14:creationId xmlns:p14="http://schemas.microsoft.com/office/powerpoint/2010/main" val="842019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CBAD74-2A56-A84F-B720-47C4EB520691}"/>
              </a:ext>
            </a:extLst>
          </p:cNvPr>
          <p:cNvSpPr>
            <a:spLocks noGrp="1"/>
          </p:cNvSpPr>
          <p:nvPr>
            <p:ph type="sldNum" sz="quarter" idx="4294967295"/>
          </p:nvPr>
        </p:nvSpPr>
        <p:spPr>
          <a:xfrm>
            <a:off x="9256643" y="6538912"/>
            <a:ext cx="2743200" cy="365125"/>
          </a:xfrm>
        </p:spPr>
        <p:txBody>
          <a:bodyPr/>
          <a:lstStyle/>
          <a:p>
            <a:r>
              <a:rPr lang="en-US">
                <a:cs typeface="Calibri"/>
              </a:rPr>
              <a:t>5</a:t>
            </a:r>
            <a:endParaRPr lang="en-US"/>
          </a:p>
        </p:txBody>
      </p:sp>
      <p:graphicFrame>
        <p:nvGraphicFramePr>
          <p:cNvPr id="13" name="Table 12">
            <a:extLst>
              <a:ext uri="{FF2B5EF4-FFF2-40B4-BE49-F238E27FC236}">
                <a16:creationId xmlns:a16="http://schemas.microsoft.com/office/drawing/2014/main" id="{B67BEE27-BA99-9941-B342-10EBA1D31A91}"/>
              </a:ext>
            </a:extLst>
          </p:cNvPr>
          <p:cNvGraphicFramePr>
            <a:graphicFrameLocks noGrp="1"/>
          </p:cNvGraphicFramePr>
          <p:nvPr>
            <p:extLst>
              <p:ext uri="{D42A27DB-BD31-4B8C-83A1-F6EECF244321}">
                <p14:modId xmlns:p14="http://schemas.microsoft.com/office/powerpoint/2010/main" val="3421583124"/>
              </p:ext>
            </p:extLst>
          </p:nvPr>
        </p:nvGraphicFramePr>
        <p:xfrm>
          <a:off x="487970" y="1277678"/>
          <a:ext cx="11157063" cy="4416417"/>
        </p:xfrm>
        <a:graphic>
          <a:graphicData uri="http://schemas.openxmlformats.org/drawingml/2006/table">
            <a:tbl>
              <a:tblPr firstRow="1" bandRow="1">
                <a:tableStyleId>{5C22544A-7EE6-4342-B048-85BDC9FD1C3A}</a:tableStyleId>
              </a:tblPr>
              <a:tblGrid>
                <a:gridCol w="1229466">
                  <a:extLst>
                    <a:ext uri="{9D8B030D-6E8A-4147-A177-3AD203B41FA5}">
                      <a16:colId xmlns:a16="http://schemas.microsoft.com/office/drawing/2014/main" val="3745685661"/>
                    </a:ext>
                  </a:extLst>
                </a:gridCol>
                <a:gridCol w="2103943">
                  <a:extLst>
                    <a:ext uri="{9D8B030D-6E8A-4147-A177-3AD203B41FA5}">
                      <a16:colId xmlns:a16="http://schemas.microsoft.com/office/drawing/2014/main" val="1252292084"/>
                    </a:ext>
                  </a:extLst>
                </a:gridCol>
                <a:gridCol w="4002281">
                  <a:extLst>
                    <a:ext uri="{9D8B030D-6E8A-4147-A177-3AD203B41FA5}">
                      <a16:colId xmlns:a16="http://schemas.microsoft.com/office/drawing/2014/main" val="4001752542"/>
                    </a:ext>
                  </a:extLst>
                </a:gridCol>
                <a:gridCol w="2080742">
                  <a:extLst>
                    <a:ext uri="{9D8B030D-6E8A-4147-A177-3AD203B41FA5}">
                      <a16:colId xmlns:a16="http://schemas.microsoft.com/office/drawing/2014/main" val="3485418369"/>
                    </a:ext>
                  </a:extLst>
                </a:gridCol>
                <a:gridCol w="1740631">
                  <a:extLst>
                    <a:ext uri="{9D8B030D-6E8A-4147-A177-3AD203B41FA5}">
                      <a16:colId xmlns:a16="http://schemas.microsoft.com/office/drawing/2014/main" val="609899527"/>
                    </a:ext>
                  </a:extLst>
                </a:gridCol>
              </a:tblGrid>
              <a:tr h="546216">
                <a:tc>
                  <a:txBody>
                    <a:bodyPr/>
                    <a:lstStyle/>
                    <a:p>
                      <a:pPr algn="ctr" rtl="0" fontAlgn="b"/>
                      <a:r>
                        <a:rPr lang="en-US" sz="1600">
                          <a:effectLst/>
                        </a:rPr>
                        <a:t>Task</a:t>
                      </a:r>
                    </a:p>
                  </a:txBody>
                  <a:tcPr marL="35341" marR="35341" marT="23561" marB="23561"/>
                </a:tc>
                <a:tc>
                  <a:txBody>
                    <a:bodyPr/>
                    <a:lstStyle/>
                    <a:p>
                      <a:pPr algn="ctr" rtl="0" fontAlgn="b"/>
                      <a:r>
                        <a:rPr lang="en-US" sz="1600">
                          <a:effectLst/>
                        </a:rPr>
                        <a:t>Deliverable</a:t>
                      </a:r>
                    </a:p>
                  </a:txBody>
                  <a:tcPr marL="35341" marR="35341" marT="23561" marB="23561"/>
                </a:tc>
                <a:tc>
                  <a:txBody>
                    <a:bodyPr/>
                    <a:lstStyle/>
                    <a:p>
                      <a:pPr algn="ctr" rtl="0" fontAlgn="b"/>
                      <a:r>
                        <a:rPr lang="en-US" sz="1600">
                          <a:effectLst/>
                        </a:rPr>
                        <a:t>Description</a:t>
                      </a:r>
                    </a:p>
                  </a:txBody>
                  <a:tcPr marL="35341" marR="35341" marT="23561" marB="23561"/>
                </a:tc>
                <a:tc>
                  <a:txBody>
                    <a:bodyPr/>
                    <a:lstStyle/>
                    <a:p>
                      <a:pPr algn="ctr" rtl="0" fontAlgn="b"/>
                      <a:r>
                        <a:rPr lang="en-US" sz="1600">
                          <a:effectLst/>
                        </a:rPr>
                        <a:t>Result</a:t>
                      </a:r>
                    </a:p>
                  </a:txBody>
                  <a:tcPr marL="35341" marR="35341" marT="23561" marB="23561"/>
                </a:tc>
                <a:tc>
                  <a:txBody>
                    <a:bodyPr/>
                    <a:lstStyle/>
                    <a:p>
                      <a:pPr algn="ctr" rtl="0" fontAlgn="b"/>
                      <a:r>
                        <a:rPr lang="en-US" sz="1600">
                          <a:effectLst/>
                        </a:rPr>
                        <a:t>Delivered</a:t>
                      </a:r>
                    </a:p>
                  </a:txBody>
                  <a:tcPr marL="35341" marR="35341" marT="23561" marB="23561"/>
                </a:tc>
                <a:extLst>
                  <a:ext uri="{0D108BD9-81ED-4DB2-BD59-A6C34878D82A}">
                    <a16:rowId xmlns:a16="http://schemas.microsoft.com/office/drawing/2014/main" val="1104797452"/>
                  </a:ext>
                </a:extLst>
              </a:tr>
              <a:tr h="1290067">
                <a:tc>
                  <a:txBody>
                    <a:bodyPr/>
                    <a:lstStyle/>
                    <a:p>
                      <a:pPr marL="0" indent="0" rtl="0" fontAlgn="b">
                        <a:buNone/>
                      </a:pPr>
                      <a:r>
                        <a:rPr lang="en-US" sz="1800" b="1">
                          <a:effectLst/>
                        </a:rPr>
                        <a:t>1.  Exploit</a:t>
                      </a:r>
                    </a:p>
                  </a:txBody>
                  <a:tcPr marL="35341" marR="35341" marT="23561" marB="23561"/>
                </a:tc>
                <a:tc>
                  <a:txBody>
                    <a:bodyPr/>
                    <a:lstStyle/>
                    <a:p>
                      <a:pPr marL="0" indent="0" rtl="0" fontAlgn="b">
                        <a:buNone/>
                      </a:pPr>
                      <a:r>
                        <a:rPr lang="en-US" sz="1800">
                          <a:effectLst/>
                        </a:rPr>
                        <a:t>Vulnerability Exploitation Report</a:t>
                      </a:r>
                    </a:p>
                  </a:txBody>
                  <a:tcPr marL="35341" marR="35341" marT="23561" marB="23561"/>
                </a:tc>
                <a:tc>
                  <a:txBody>
                    <a:bodyPr/>
                    <a:lstStyle/>
                    <a:p>
                      <a:pPr marL="0" marR="0" lvl="0" indent="0" algn="l" rtl="0" eaLnBrk="1" fontAlgn="b" latinLnBrk="0" hangingPunct="1">
                        <a:lnSpc>
                          <a:spcPct val="100000"/>
                        </a:lnSpc>
                        <a:spcBef>
                          <a:spcPts val="0"/>
                        </a:spcBef>
                        <a:spcAft>
                          <a:spcPts val="0"/>
                        </a:spcAft>
                        <a:buClrTx/>
                        <a:buSzTx/>
                        <a:buFontTx/>
                        <a:buNone/>
                      </a:pPr>
                      <a:r>
                        <a:rPr lang="en-US" sz="1800">
                          <a:cs typeface="Calibri"/>
                        </a:rPr>
                        <a:t>Complete research of two exploits, BleedingTooth and Crackle, against Linux based Bluetooth devices with finalized write ups.</a:t>
                      </a:r>
                    </a:p>
                  </a:txBody>
                  <a:tcPr marL="35341" marR="35341" marT="23561" marB="23561"/>
                </a:tc>
                <a:tc>
                  <a:txBody>
                    <a:bodyPr/>
                    <a:lstStyle/>
                    <a:p>
                      <a:pPr rtl="0" fontAlgn="b"/>
                      <a:r>
                        <a:rPr lang="en-US" sz="1800">
                          <a:effectLst/>
                        </a:rPr>
                        <a:t>Improved Threat Intelligence</a:t>
                      </a:r>
                      <a:endParaRPr lang="en-US" sz="1800"/>
                    </a:p>
                  </a:txBody>
                  <a:tcPr marL="35341" marR="35341" marT="23561" marB="23561"/>
                </a:tc>
                <a:tc>
                  <a:txBody>
                    <a:bodyPr/>
                    <a:lstStyle/>
                    <a:p>
                      <a:pPr lvl="0">
                        <a:buNone/>
                      </a:pPr>
                      <a:r>
                        <a:rPr lang="en-US" sz="1800">
                          <a:effectLst/>
                        </a:rPr>
                        <a:t>December 2021</a:t>
                      </a:r>
                    </a:p>
                  </a:txBody>
                  <a:tcPr marL="35341" marR="35341" marT="23561" marB="23561"/>
                </a:tc>
                <a:extLst>
                  <a:ext uri="{0D108BD9-81ED-4DB2-BD59-A6C34878D82A}">
                    <a16:rowId xmlns:a16="http://schemas.microsoft.com/office/drawing/2014/main" val="3014417304"/>
                  </a:ext>
                </a:extLst>
              </a:tr>
              <a:tr h="1290067">
                <a:tc>
                  <a:txBody>
                    <a:bodyPr/>
                    <a:lstStyle/>
                    <a:p>
                      <a:pPr marL="0" indent="0" rtl="0" fontAlgn="b">
                        <a:buNone/>
                      </a:pPr>
                      <a:r>
                        <a:rPr lang="en-US" sz="1800" b="1">
                          <a:effectLst/>
                        </a:rPr>
                        <a:t>2.  Detect</a:t>
                      </a:r>
                    </a:p>
                  </a:txBody>
                  <a:tcPr marL="35341" marR="35341" marT="23561" marB="23561"/>
                </a:tc>
                <a:tc>
                  <a:txBody>
                    <a:bodyPr/>
                    <a:lstStyle/>
                    <a:p>
                      <a:pPr marL="0" indent="0" rtl="0" fontAlgn="b">
                        <a:buNone/>
                      </a:pPr>
                      <a:r>
                        <a:rPr lang="en-US" sz="1800">
                          <a:effectLst/>
                        </a:rPr>
                        <a:t>Automated </a:t>
                      </a:r>
                      <a:endParaRPr lang="en-US" sz="1800"/>
                    </a:p>
                    <a:p>
                      <a:pPr marL="0" lvl="0" indent="0">
                        <a:buNone/>
                      </a:pPr>
                      <a:r>
                        <a:rPr lang="en-US" sz="1800">
                          <a:effectLst/>
                        </a:rPr>
                        <a:t>Detection System</a:t>
                      </a:r>
                      <a:endParaRPr lang="en-US" sz="1800"/>
                    </a:p>
                  </a:txBody>
                  <a:tcPr marL="35341" marR="35341" marT="23561" marB="23561"/>
                </a:tc>
                <a:tc>
                  <a:txBody>
                    <a:bodyPr/>
                    <a:lstStyle/>
                    <a:p>
                      <a:pPr marL="0" marR="0" lvl="0" indent="0" algn="l" rtl="0" eaLnBrk="1" fontAlgn="b" latinLnBrk="0" hangingPunct="1">
                        <a:lnSpc>
                          <a:spcPct val="100000"/>
                        </a:lnSpc>
                        <a:spcBef>
                          <a:spcPts val="0"/>
                        </a:spcBef>
                        <a:spcAft>
                          <a:spcPts val="0"/>
                        </a:spcAft>
                        <a:buClrTx/>
                        <a:buSzTx/>
                        <a:buFontTx/>
                        <a:buNone/>
                      </a:pPr>
                      <a:r>
                        <a:rPr lang="en-US" sz="1800">
                          <a:cs typeface="Calibri"/>
                        </a:rPr>
                        <a:t>Create an automated detection system to determine if devices are susceptible to exploits from objective one.</a:t>
                      </a:r>
                    </a:p>
                  </a:txBody>
                  <a:tcPr marL="35341" marR="35341" marT="23561" marB="23561"/>
                </a:tc>
                <a:tc>
                  <a:txBody>
                    <a:bodyPr/>
                    <a:lstStyle/>
                    <a:p>
                      <a:pPr rtl="0" fontAlgn="b"/>
                      <a:r>
                        <a:rPr lang="en-US" sz="1800">
                          <a:effectLst/>
                        </a:rPr>
                        <a:t>Rapid Detection Capability</a:t>
                      </a:r>
                    </a:p>
                  </a:txBody>
                  <a:tcPr marL="35341" marR="35341" marT="23561" marB="23561"/>
                </a:tc>
                <a:tc>
                  <a:txBody>
                    <a:bodyPr/>
                    <a:lstStyle/>
                    <a:p>
                      <a:pPr rtl="0" fontAlgn="b"/>
                      <a:r>
                        <a:rPr lang="en-US" sz="1800">
                          <a:effectLst/>
                        </a:rPr>
                        <a:t>March 2022</a:t>
                      </a:r>
                    </a:p>
                  </a:txBody>
                  <a:tcPr marL="35341" marR="35341" marT="23561" marB="23561"/>
                </a:tc>
                <a:extLst>
                  <a:ext uri="{0D108BD9-81ED-4DB2-BD59-A6C34878D82A}">
                    <a16:rowId xmlns:a16="http://schemas.microsoft.com/office/drawing/2014/main" val="1629024428"/>
                  </a:ext>
                </a:extLst>
              </a:tr>
              <a:tr h="1290067">
                <a:tc>
                  <a:txBody>
                    <a:bodyPr/>
                    <a:lstStyle/>
                    <a:p>
                      <a:pPr marL="0" indent="0" rtl="0" fontAlgn="b">
                        <a:buNone/>
                      </a:pPr>
                      <a:r>
                        <a:rPr lang="en-US" sz="1800" b="1">
                          <a:effectLst/>
                        </a:rPr>
                        <a:t>3.  Mitigate</a:t>
                      </a:r>
                    </a:p>
                  </a:txBody>
                  <a:tcPr marL="35341" marR="35341" marT="23561" marB="23561"/>
                </a:tc>
                <a:tc>
                  <a:txBody>
                    <a:bodyPr/>
                    <a:lstStyle/>
                    <a:p>
                      <a:pPr marL="0" lvl="0" indent="0">
                        <a:buNone/>
                      </a:pPr>
                      <a:r>
                        <a:rPr lang="en-US" sz="1800">
                          <a:effectLst/>
                        </a:rPr>
                        <a:t>Automated Remediation System</a:t>
                      </a:r>
                    </a:p>
                  </a:txBody>
                  <a:tcPr marL="35341" marR="35341" marT="23561" marB="23561"/>
                </a:tc>
                <a:tc>
                  <a:txBody>
                    <a:bodyPr/>
                    <a:lstStyle/>
                    <a:p>
                      <a:pPr marL="0" lvl="0" indent="0">
                        <a:buNone/>
                      </a:pPr>
                      <a:r>
                        <a:rPr lang="en-US" sz="1800" b="0" i="0" u="none" strike="noStrike" noProof="0">
                          <a:latin typeface="Calibri"/>
                        </a:rPr>
                        <a:t>Create an automated remediation system to patch or mitigate vulnerabilities.</a:t>
                      </a:r>
                    </a:p>
                  </a:txBody>
                  <a:tcPr marL="35341" marR="35341" marT="23561" marB="23561"/>
                </a:tc>
                <a:tc>
                  <a:txBody>
                    <a:bodyPr/>
                    <a:lstStyle/>
                    <a:p>
                      <a:pPr lvl="0">
                        <a:buNone/>
                      </a:pPr>
                      <a:r>
                        <a:rPr lang="en-US" sz="1800" b="0" i="0" u="none" strike="noStrike" noProof="0">
                          <a:effectLst/>
                          <a:latin typeface="Calibri"/>
                        </a:rPr>
                        <a:t>Rapid Mitigation Capability</a:t>
                      </a:r>
                      <a:endParaRPr lang="en-US" sz="1800"/>
                    </a:p>
                  </a:txBody>
                  <a:tcPr marL="35341" marR="35341" marT="23561" marB="23561"/>
                </a:tc>
                <a:tc>
                  <a:txBody>
                    <a:bodyPr/>
                    <a:lstStyle/>
                    <a:p>
                      <a:pPr rtl="0" fontAlgn="b"/>
                      <a:r>
                        <a:rPr lang="en-US" sz="1800">
                          <a:effectLst/>
                        </a:rPr>
                        <a:t>April 2022</a:t>
                      </a:r>
                    </a:p>
                  </a:txBody>
                  <a:tcPr marL="35341" marR="35341" marT="23561" marB="23561"/>
                </a:tc>
                <a:extLst>
                  <a:ext uri="{0D108BD9-81ED-4DB2-BD59-A6C34878D82A}">
                    <a16:rowId xmlns:a16="http://schemas.microsoft.com/office/drawing/2014/main" val="459267448"/>
                  </a:ext>
                </a:extLst>
              </a:tr>
            </a:tbl>
          </a:graphicData>
        </a:graphic>
      </p:graphicFrame>
      <p:sp>
        <p:nvSpPr>
          <p:cNvPr id="7" name="Title 1">
            <a:extLst>
              <a:ext uri="{FF2B5EF4-FFF2-40B4-BE49-F238E27FC236}">
                <a16:creationId xmlns:a16="http://schemas.microsoft.com/office/drawing/2014/main" id="{6CD66C11-ED5D-ED61-810A-531F3CB1B70B}"/>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Approach</a:t>
            </a:r>
            <a:endParaRPr lang="en-US"/>
          </a:p>
        </p:txBody>
      </p:sp>
    </p:spTree>
    <p:extLst>
      <p:ext uri="{BB962C8B-B14F-4D97-AF65-F5344CB8AC3E}">
        <p14:creationId xmlns:p14="http://schemas.microsoft.com/office/powerpoint/2010/main" val="4269605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14DC6F-637A-4357-AE33-B4E77A15E5A9}"/>
              </a:ext>
            </a:extLst>
          </p:cNvPr>
          <p:cNvSpPr>
            <a:spLocks noGrp="1"/>
          </p:cNvSpPr>
          <p:nvPr>
            <p:ph idx="1"/>
          </p:nvPr>
        </p:nvSpPr>
        <p:spPr>
          <a:xfrm>
            <a:off x="1139189" y="1494175"/>
            <a:ext cx="8869681" cy="4632996"/>
          </a:xfrm>
        </p:spPr>
        <p:txBody>
          <a:bodyPr vert="horz" lIns="91440" tIns="45720" rIns="91440" bIns="45720" rtlCol="0" anchor="t">
            <a:noAutofit/>
          </a:bodyPr>
          <a:lstStyle/>
          <a:p>
            <a:pPr marL="468313" indent="-455613">
              <a:buNone/>
            </a:pPr>
            <a:r>
              <a:rPr lang="en-US" sz="1400">
                <a:cs typeface="Calibri" panose="020F0502020204030204"/>
              </a:rPr>
              <a:t>1. 	Passing Bluetooth capabilities to the victim virtual machine</a:t>
            </a:r>
            <a:endParaRPr lang="en-US" sz="1400"/>
          </a:p>
          <a:p>
            <a:pPr marL="693738" lvl="1" indent="-225425"/>
            <a:r>
              <a:rPr lang="en-US" sz="1400">
                <a:cs typeface="Calibri" panose="020F0502020204030204"/>
              </a:rPr>
              <a:t>Requires installation of the virtual box extension pack</a:t>
            </a:r>
          </a:p>
          <a:p>
            <a:pPr marL="693738" lvl="1" indent="-225425"/>
            <a:r>
              <a:rPr lang="en-US" sz="1400">
                <a:cs typeface="Calibri" panose="020F0502020204030204"/>
              </a:rPr>
              <a:t>For integrated Bluetooth, deallocate from the system's OS and register as USB device within virtual box</a:t>
            </a:r>
          </a:p>
          <a:p>
            <a:pPr marL="693738" lvl="1" indent="-225425"/>
            <a:r>
              <a:rPr lang="en-US" sz="1400">
                <a:cs typeface="Calibri" panose="020F0502020204030204"/>
              </a:rPr>
              <a:t>Alternative: Register external Bluetooth dongle within virtual box</a:t>
            </a:r>
          </a:p>
          <a:p>
            <a:pPr marL="468313" indent="-455613">
              <a:buNone/>
            </a:pPr>
            <a:r>
              <a:rPr lang="en-US" sz="1400">
                <a:cs typeface="Calibri" panose="020F0502020204030204"/>
              </a:rPr>
              <a:t>2. 	Installing and booting a susceptible kernel version</a:t>
            </a:r>
          </a:p>
          <a:p>
            <a:pPr marL="693738" lvl="1" indent="-239713"/>
            <a:r>
              <a:rPr lang="en-US" sz="1400" i="1" err="1">
                <a:ea typeface="+mn-lt"/>
                <a:cs typeface="+mn-lt"/>
              </a:rPr>
              <a:t>sudo</a:t>
            </a:r>
            <a:r>
              <a:rPr lang="en-US" sz="1400" i="1">
                <a:ea typeface="+mn-lt"/>
                <a:cs typeface="+mn-lt"/>
              </a:rPr>
              <a:t> apt install linux-image-5.4.0-48-generic</a:t>
            </a:r>
            <a:r>
              <a:rPr lang="en-US" sz="1400">
                <a:cs typeface="Calibri" panose="020F0502020204030204"/>
              </a:rPr>
              <a:t>: </a:t>
            </a:r>
            <a:r>
              <a:rPr lang="en-US" sz="1400">
                <a:ea typeface="+mn-lt"/>
                <a:cs typeface="+mn-lt"/>
              </a:rPr>
              <a:t>Installs the susceptible kernel version used within the POC</a:t>
            </a:r>
          </a:p>
          <a:p>
            <a:pPr marL="693738" lvl="1" indent="-239713"/>
            <a:r>
              <a:rPr lang="en-US" sz="1400" i="1" err="1">
                <a:ea typeface="+mn-lt"/>
                <a:cs typeface="+mn-lt"/>
              </a:rPr>
              <a:t>sudo</a:t>
            </a:r>
            <a:r>
              <a:rPr lang="en-US" sz="1400" i="1">
                <a:ea typeface="+mn-lt"/>
                <a:cs typeface="+mn-lt"/>
              </a:rPr>
              <a:t> apt-mark hold linux-image-5.4.0-48-generic</a:t>
            </a:r>
            <a:r>
              <a:rPr lang="en-US" sz="1400">
                <a:ea typeface="+mn-lt"/>
                <a:cs typeface="+mn-lt"/>
              </a:rPr>
              <a:t>: </a:t>
            </a:r>
            <a:r>
              <a:rPr lang="en-US" sz="1400">
                <a:cs typeface="Calibri" panose="020F0502020204030204"/>
              </a:rPr>
              <a:t>Prevents Ubuntu from automatically removing the kernel</a:t>
            </a:r>
          </a:p>
          <a:p>
            <a:pPr marL="693738" lvl="1" indent="-239713"/>
            <a:r>
              <a:rPr lang="en-US" sz="1400">
                <a:cs typeface="Calibri" panose="020F0502020204030204"/>
              </a:rPr>
              <a:t>Use grub to boot with kernel version </a:t>
            </a:r>
            <a:r>
              <a:rPr lang="en-US" sz="1400">
                <a:ea typeface="+mn-lt"/>
                <a:cs typeface="+mn-lt"/>
              </a:rPr>
              <a:t>5.4.0-48-generic</a:t>
            </a:r>
          </a:p>
          <a:p>
            <a:pPr marL="468313" indent="-455613">
              <a:buNone/>
            </a:pPr>
            <a:r>
              <a:rPr lang="en-US" sz="1400">
                <a:ea typeface="+mn-lt"/>
                <a:cs typeface="+mn-lt"/>
              </a:rPr>
              <a:t>3. 	Enabling Bluetooth capabilities for kernel version 5.4.0-48-generic</a:t>
            </a:r>
          </a:p>
          <a:p>
            <a:pPr marL="747713" lvl="1" indent="-279400">
              <a:buFont typeface="Arial"/>
              <a:buChar char="•"/>
            </a:pPr>
            <a:r>
              <a:rPr lang="en-US" sz="1400" i="1" err="1">
                <a:ea typeface="+mn-lt"/>
                <a:cs typeface="+mn-lt"/>
              </a:rPr>
              <a:t>sudo</a:t>
            </a:r>
            <a:r>
              <a:rPr lang="en-US" sz="1400" i="1">
                <a:ea typeface="+mn-lt"/>
                <a:cs typeface="+mn-lt"/>
              </a:rPr>
              <a:t> apt install linux-modules-extra-5.4.0-48-generic</a:t>
            </a:r>
            <a:r>
              <a:rPr lang="en-US" sz="1400">
                <a:ea typeface="+mn-lt"/>
                <a:cs typeface="+mn-lt"/>
              </a:rPr>
              <a:t>: Installs extra packages not included in base kernel</a:t>
            </a:r>
          </a:p>
          <a:p>
            <a:pPr marL="468313" indent="-455613">
              <a:buNone/>
            </a:pPr>
            <a:r>
              <a:rPr lang="en-US" sz="1400">
                <a:ea typeface="+mn-lt"/>
                <a:cs typeface="+mn-lt"/>
              </a:rPr>
              <a:t>4. </a:t>
            </a:r>
            <a:r>
              <a:rPr lang="en-US" sz="1400" i="1">
                <a:ea typeface="+mn-lt"/>
                <a:cs typeface="+mn-lt"/>
              </a:rPr>
              <a:t>	</a:t>
            </a:r>
            <a:r>
              <a:rPr lang="en-US" sz="1400" i="1" err="1">
                <a:ea typeface="+mn-lt"/>
                <a:cs typeface="+mn-lt"/>
              </a:rPr>
              <a:t>hcitool</a:t>
            </a:r>
            <a:r>
              <a:rPr lang="en-US" sz="1400" i="1">
                <a:ea typeface="+mn-lt"/>
                <a:cs typeface="+mn-lt"/>
              </a:rPr>
              <a:t> dev</a:t>
            </a:r>
            <a:r>
              <a:rPr lang="en-US" sz="1400">
                <a:ea typeface="+mn-lt"/>
                <a:cs typeface="+mn-lt"/>
              </a:rPr>
              <a:t>: Find the MAC Address of our victim's Bluetooth radio</a:t>
            </a:r>
          </a:p>
          <a:p>
            <a:pPr marL="468313" indent="-455613">
              <a:buNone/>
            </a:pPr>
            <a:r>
              <a:rPr lang="en-US" sz="1400">
                <a:ea typeface="+mn-lt"/>
                <a:cs typeface="+mn-lt"/>
              </a:rPr>
              <a:t>5. 	</a:t>
            </a:r>
            <a:r>
              <a:rPr lang="en-US" sz="1400">
                <a:cs typeface="Calibri" panose="020F0502020204030204"/>
              </a:rPr>
              <a:t>Use Raspbian OS and the pi-Bluetooth packages for Raspberry Pi built-in Bluetooth radio</a:t>
            </a:r>
          </a:p>
          <a:p>
            <a:pPr marL="468313" indent="-455613">
              <a:buNone/>
            </a:pPr>
            <a:r>
              <a:rPr lang="en-US" sz="1400">
                <a:cs typeface="Calibri" panose="020F0502020204030204"/>
              </a:rPr>
              <a:t>6.	Must </a:t>
            </a:r>
            <a:r>
              <a:rPr lang="en-US" sz="1400">
                <a:ea typeface="+mn-lt"/>
                <a:cs typeface="+mn-lt"/>
              </a:rPr>
              <a:t>set the target virtual machine's Bluetooth adapter to "always visible”</a:t>
            </a:r>
            <a:r>
              <a:rPr lang="en-US" sz="1400">
                <a:ea typeface="+mn-lt"/>
                <a:cs typeface="Calibri" panose="020F0502020204030204"/>
              </a:rPr>
              <a:t> to avoid connection </a:t>
            </a:r>
            <a:r>
              <a:rPr lang="en-US" sz="1400">
                <a:cs typeface="Calibri" panose="020F0502020204030204"/>
              </a:rPr>
              <a:t>failures with the target</a:t>
            </a:r>
          </a:p>
          <a:p>
            <a:pPr marL="468313" indent="-455613">
              <a:buNone/>
            </a:pPr>
            <a:r>
              <a:rPr lang="en-US" sz="1400">
                <a:cs typeface="Calibri" panose="020F0502020204030204"/>
              </a:rPr>
              <a:t>7. 	Achieving a Remote Code Execution</a:t>
            </a:r>
          </a:p>
          <a:p>
            <a:pPr marL="693738" lvl="1" indent="-239713"/>
            <a:r>
              <a:rPr lang="en-US" sz="1400">
                <a:cs typeface="Calibri" panose="020F0502020204030204"/>
              </a:rPr>
              <a:t>Still uncertain how to achieve an RCE</a:t>
            </a:r>
          </a:p>
          <a:p>
            <a:pPr marL="693738" lvl="2" indent="-239713"/>
            <a:r>
              <a:rPr lang="en-US" sz="1400">
                <a:cs typeface="Calibri" panose="020F0502020204030204"/>
              </a:rPr>
              <a:t>The proof of concept is highly complex </a:t>
            </a:r>
          </a:p>
          <a:p>
            <a:pPr marL="693738" lvl="2" indent="-239713"/>
            <a:r>
              <a:rPr lang="en-US" sz="1400">
                <a:cs typeface="Calibri" panose="020F0502020204030204"/>
              </a:rPr>
              <a:t>Constrained effort to exploiting Bad Karma and performing a denial-of-service attack</a:t>
            </a:r>
          </a:p>
        </p:txBody>
      </p:sp>
      <p:sp>
        <p:nvSpPr>
          <p:cNvPr id="5" name="Slide Number Placeholder 4">
            <a:extLst>
              <a:ext uri="{FF2B5EF4-FFF2-40B4-BE49-F238E27FC236}">
                <a16:creationId xmlns:a16="http://schemas.microsoft.com/office/drawing/2014/main" id="{96658B54-46EA-4B45-97A8-7ADBBCB14C41}"/>
              </a:ext>
            </a:extLst>
          </p:cNvPr>
          <p:cNvSpPr>
            <a:spLocks noGrp="1"/>
          </p:cNvSpPr>
          <p:nvPr>
            <p:ph type="sldNum" sz="quarter" idx="4294967295"/>
          </p:nvPr>
        </p:nvSpPr>
        <p:spPr>
          <a:xfrm>
            <a:off x="9256643" y="6538912"/>
            <a:ext cx="2743200" cy="365125"/>
          </a:xfrm>
        </p:spPr>
        <p:txBody>
          <a:bodyPr/>
          <a:lstStyle/>
          <a:p>
            <a:r>
              <a:rPr lang="en-US"/>
              <a:t>A-2</a:t>
            </a:r>
          </a:p>
        </p:txBody>
      </p:sp>
      <p:sp>
        <p:nvSpPr>
          <p:cNvPr id="7" name="Title 1">
            <a:extLst>
              <a:ext uri="{FF2B5EF4-FFF2-40B4-BE49-F238E27FC236}">
                <a16:creationId xmlns:a16="http://schemas.microsoft.com/office/drawing/2014/main" id="{77310185-408C-2748-BB79-871B37F069B7}"/>
              </a:ext>
            </a:extLst>
          </p:cNvPr>
          <p:cNvSpPr txBox="1">
            <a:spLocks/>
          </p:cNvSpPr>
          <p:nvPr/>
        </p:nvSpPr>
        <p:spPr>
          <a:xfrm>
            <a:off x="1798320" y="913121"/>
            <a:ext cx="8210550" cy="63923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b="1" kern="1200">
                <a:solidFill>
                  <a:schemeClr val="tx1"/>
                </a:solidFill>
                <a:latin typeface="+mj-lt"/>
                <a:ea typeface="+mj-ea"/>
                <a:cs typeface="+mj-cs"/>
              </a:defRPr>
            </a:lvl1pPr>
          </a:lstStyle>
          <a:p>
            <a:r>
              <a:rPr lang="en-US" sz="2400" u="sng">
                <a:solidFill>
                  <a:srgbClr val="2E5393"/>
                </a:solidFill>
                <a:latin typeface="+mn-lt"/>
              </a:rPr>
              <a:t>Challenges</a:t>
            </a:r>
          </a:p>
        </p:txBody>
      </p:sp>
      <p:sp>
        <p:nvSpPr>
          <p:cNvPr id="9" name="Title 1">
            <a:extLst>
              <a:ext uri="{FF2B5EF4-FFF2-40B4-BE49-F238E27FC236}">
                <a16:creationId xmlns:a16="http://schemas.microsoft.com/office/drawing/2014/main" id="{E50647BB-C695-A848-1CEE-CFA3CA4ED312}"/>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Appendix – </a:t>
            </a:r>
            <a:r>
              <a:rPr lang="en-US" sz="4000" err="1">
                <a:cs typeface="Calibri Light"/>
              </a:rPr>
              <a:t>BleedingTooth</a:t>
            </a:r>
            <a:r>
              <a:rPr lang="en-US" sz="4000">
                <a:cs typeface="Calibri Light"/>
              </a:rPr>
              <a:t> Exploitation</a:t>
            </a:r>
            <a:endParaRPr lang="en-US" sz="4000"/>
          </a:p>
        </p:txBody>
      </p:sp>
    </p:spTree>
    <p:extLst>
      <p:ext uri="{BB962C8B-B14F-4D97-AF65-F5344CB8AC3E}">
        <p14:creationId xmlns:p14="http://schemas.microsoft.com/office/powerpoint/2010/main" val="66877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FB8B22-D2EC-44CD-8DCA-940683D15087}"/>
              </a:ext>
            </a:extLst>
          </p:cNvPr>
          <p:cNvSpPr>
            <a:spLocks noGrp="1"/>
          </p:cNvSpPr>
          <p:nvPr>
            <p:ph idx="1"/>
          </p:nvPr>
        </p:nvSpPr>
        <p:spPr>
          <a:xfrm>
            <a:off x="388370" y="1389667"/>
            <a:ext cx="11409679" cy="2324574"/>
          </a:xfrm>
        </p:spPr>
        <p:txBody>
          <a:bodyPr vert="horz" lIns="91440" tIns="45720" rIns="91440" bIns="45720" rtlCol="0" anchor="t">
            <a:normAutofit/>
          </a:bodyPr>
          <a:lstStyle/>
          <a:p>
            <a:pPr marL="469900" indent="-457200">
              <a:buAutoNum type="arabicPeriod"/>
            </a:pPr>
            <a:r>
              <a:rPr lang="en-US" sz="2400">
                <a:ea typeface="+mn-lt"/>
                <a:cs typeface="+mn-lt"/>
              </a:rPr>
              <a:t>Verify target machine Bluetooth on, discoverable, and using a susceptible Linux kernel version.</a:t>
            </a:r>
            <a:endParaRPr lang="en-US" sz="2400">
              <a:ea typeface="+mn-lt"/>
              <a:cs typeface="Calibri"/>
            </a:endParaRPr>
          </a:p>
          <a:p>
            <a:pPr marL="469900" indent="-457200">
              <a:buAutoNum type="arabicPeriod"/>
            </a:pPr>
            <a:r>
              <a:rPr lang="en-US" sz="2400">
                <a:cs typeface="Calibri" panose="020F0502020204030204"/>
              </a:rPr>
              <a:t>Scan for the mac address of the victim's Bluetooth radio.</a:t>
            </a:r>
          </a:p>
          <a:p>
            <a:pPr marL="457200" indent="-457200">
              <a:buAutoNum type="arabicPeriod"/>
            </a:pPr>
            <a:r>
              <a:rPr lang="en-US" sz="2400">
                <a:cs typeface="Calibri" panose="020F0502020204030204"/>
              </a:rPr>
              <a:t>Execute the Bad Karma POC code using the victim's address.</a:t>
            </a:r>
          </a:p>
          <a:p>
            <a:pPr marL="457200" indent="-457200">
              <a:buAutoNum type="arabicPeriod"/>
            </a:pPr>
            <a:r>
              <a:rPr lang="en-US" sz="2400">
                <a:cs typeface="Calibri" panose="020F0502020204030204"/>
              </a:rPr>
              <a:t>Repeat execution until the denial of service is successful.</a:t>
            </a:r>
          </a:p>
        </p:txBody>
      </p:sp>
      <p:sp>
        <p:nvSpPr>
          <p:cNvPr id="5" name="Slide Number Placeholder 4">
            <a:extLst>
              <a:ext uri="{FF2B5EF4-FFF2-40B4-BE49-F238E27FC236}">
                <a16:creationId xmlns:a16="http://schemas.microsoft.com/office/drawing/2014/main" id="{A2943E84-73CE-406D-A7B3-5A30406490B2}"/>
              </a:ext>
            </a:extLst>
          </p:cNvPr>
          <p:cNvSpPr>
            <a:spLocks noGrp="1"/>
          </p:cNvSpPr>
          <p:nvPr>
            <p:ph type="sldNum" sz="quarter" idx="4294967295"/>
          </p:nvPr>
        </p:nvSpPr>
        <p:spPr>
          <a:xfrm>
            <a:off x="9256643" y="6538912"/>
            <a:ext cx="2743200" cy="365125"/>
          </a:xfrm>
        </p:spPr>
        <p:txBody>
          <a:bodyPr/>
          <a:lstStyle/>
          <a:p>
            <a:r>
              <a:rPr lang="en-US"/>
              <a:t>A-3</a:t>
            </a:r>
          </a:p>
        </p:txBody>
      </p:sp>
      <p:sp>
        <p:nvSpPr>
          <p:cNvPr id="9" name="Title 1">
            <a:extLst>
              <a:ext uri="{FF2B5EF4-FFF2-40B4-BE49-F238E27FC236}">
                <a16:creationId xmlns:a16="http://schemas.microsoft.com/office/drawing/2014/main" id="{4F8F3FCE-6E63-3E41-A4EF-6C626EFA128E}"/>
              </a:ext>
            </a:extLst>
          </p:cNvPr>
          <p:cNvSpPr txBox="1">
            <a:spLocks/>
          </p:cNvSpPr>
          <p:nvPr/>
        </p:nvSpPr>
        <p:spPr>
          <a:xfrm>
            <a:off x="388370" y="884948"/>
            <a:ext cx="8210550" cy="63923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b="1" kern="1200">
                <a:solidFill>
                  <a:schemeClr val="tx1"/>
                </a:solidFill>
                <a:latin typeface="+mj-lt"/>
                <a:ea typeface="+mj-ea"/>
                <a:cs typeface="+mj-cs"/>
              </a:defRPr>
            </a:lvl1pPr>
          </a:lstStyle>
          <a:p>
            <a:r>
              <a:rPr lang="en-US" sz="2400" u="sng">
                <a:solidFill>
                  <a:srgbClr val="2E5393"/>
                </a:solidFill>
                <a:latin typeface="+mn-lt"/>
              </a:rPr>
              <a:t>Key Exploitation Steps</a:t>
            </a:r>
          </a:p>
        </p:txBody>
      </p:sp>
      <p:sp>
        <p:nvSpPr>
          <p:cNvPr id="10" name="Content Placeholder 2">
            <a:extLst>
              <a:ext uri="{FF2B5EF4-FFF2-40B4-BE49-F238E27FC236}">
                <a16:creationId xmlns:a16="http://schemas.microsoft.com/office/drawing/2014/main" id="{6D42EC58-FA38-7E43-B165-DBCA5E7EF5FD}"/>
              </a:ext>
            </a:extLst>
          </p:cNvPr>
          <p:cNvSpPr txBox="1">
            <a:spLocks/>
          </p:cNvSpPr>
          <p:nvPr/>
        </p:nvSpPr>
        <p:spPr>
          <a:xfrm>
            <a:off x="388370" y="3917356"/>
            <a:ext cx="11403608" cy="4974696"/>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68313" indent="-455613">
              <a:buFont typeface="+mj-lt"/>
              <a:buAutoNum type="arabicPeriod"/>
            </a:pPr>
            <a:r>
              <a:rPr lang="en-US" sz="2000">
                <a:cs typeface="Calibri"/>
              </a:rPr>
              <a:t>Bad Karma </a:t>
            </a:r>
            <a:r>
              <a:rPr lang="en-US" sz="2000" err="1">
                <a:cs typeface="Calibri"/>
              </a:rPr>
              <a:t>Bleedingtooth</a:t>
            </a:r>
            <a:r>
              <a:rPr lang="en-US" sz="2000">
                <a:cs typeface="Calibri"/>
              </a:rPr>
              <a:t> Vulnerability affects versions 4.8 through 5.9 of </a:t>
            </a:r>
            <a:r>
              <a:rPr lang="en-US" sz="2000" err="1">
                <a:cs typeface="Calibri"/>
              </a:rPr>
              <a:t>BlueZ</a:t>
            </a:r>
            <a:r>
              <a:rPr lang="en-US" sz="2000">
                <a:cs typeface="Calibri"/>
              </a:rPr>
              <a:t> Linux Kernel</a:t>
            </a:r>
          </a:p>
          <a:p>
            <a:pPr marL="468313" indent="-455613">
              <a:buFont typeface="+mj-lt"/>
              <a:buAutoNum type="arabicPeriod"/>
            </a:pPr>
            <a:r>
              <a:rPr lang="en-US" sz="2000">
                <a:cs typeface="Calibri"/>
              </a:rPr>
              <a:t>Upgrade the system's kernel to at least version 5.10.</a:t>
            </a:r>
          </a:p>
          <a:p>
            <a:pPr marL="468313" indent="-455613">
              <a:buFont typeface="+mj-lt"/>
              <a:buAutoNum type="arabicPeriod"/>
            </a:pPr>
            <a:r>
              <a:rPr lang="en-US" sz="2000">
                <a:cs typeface="Calibri"/>
              </a:rPr>
              <a:t>Alternatively, it is possible to address the vulnerabilities without upgrading the kernel by manually implementing the patches found here:  </a:t>
            </a:r>
            <a:r>
              <a:rPr lang="en-US" sz="2000">
                <a:ea typeface="+mn-lt"/>
                <a:cs typeface="+mn-lt"/>
                <a:hlinkClick r:id="rId2"/>
              </a:rPr>
              <a:t>https://www.intel.com/content/www/us/en/security-center/advisory/intel-sa-00435.html</a:t>
            </a:r>
            <a:r>
              <a:rPr lang="en-US" sz="2000">
                <a:ea typeface="+mn-lt"/>
                <a:cs typeface="+mn-lt"/>
              </a:rPr>
              <a:t> </a:t>
            </a:r>
          </a:p>
          <a:p>
            <a:pPr marL="342900" indent="-342900">
              <a:buFont typeface="+mj-lt"/>
              <a:buAutoNum type="arabicPeriod"/>
            </a:pPr>
            <a:endParaRPr lang="en-US" sz="1600">
              <a:cs typeface="Calibri"/>
            </a:endParaRPr>
          </a:p>
        </p:txBody>
      </p:sp>
      <p:sp>
        <p:nvSpPr>
          <p:cNvPr id="11" name="Title 1">
            <a:extLst>
              <a:ext uri="{FF2B5EF4-FFF2-40B4-BE49-F238E27FC236}">
                <a16:creationId xmlns:a16="http://schemas.microsoft.com/office/drawing/2014/main" id="{D70BE58C-C2DA-AD48-9FBD-08D5D6146F22}"/>
              </a:ext>
            </a:extLst>
          </p:cNvPr>
          <p:cNvSpPr txBox="1">
            <a:spLocks/>
          </p:cNvSpPr>
          <p:nvPr/>
        </p:nvSpPr>
        <p:spPr>
          <a:xfrm>
            <a:off x="388370" y="3324304"/>
            <a:ext cx="8210550" cy="63923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b="1" kern="1200">
                <a:solidFill>
                  <a:schemeClr val="tx1"/>
                </a:solidFill>
                <a:latin typeface="+mj-lt"/>
                <a:ea typeface="+mj-ea"/>
                <a:cs typeface="+mj-cs"/>
              </a:defRPr>
            </a:lvl1pPr>
          </a:lstStyle>
          <a:p>
            <a:r>
              <a:rPr lang="en-US" sz="2400" u="sng">
                <a:solidFill>
                  <a:srgbClr val="2E5393"/>
                </a:solidFill>
                <a:latin typeface="+mn-lt"/>
              </a:rPr>
              <a:t>Mitigation</a:t>
            </a:r>
          </a:p>
        </p:txBody>
      </p:sp>
      <p:sp>
        <p:nvSpPr>
          <p:cNvPr id="7" name="Title 1">
            <a:extLst>
              <a:ext uri="{FF2B5EF4-FFF2-40B4-BE49-F238E27FC236}">
                <a16:creationId xmlns:a16="http://schemas.microsoft.com/office/drawing/2014/main" id="{AC9F6228-B802-BA21-9250-961F83F4FED1}"/>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Appendix – </a:t>
            </a:r>
            <a:r>
              <a:rPr lang="en-US" sz="4000" err="1">
                <a:cs typeface="Calibri Light"/>
              </a:rPr>
              <a:t>BleedingTooth</a:t>
            </a:r>
            <a:r>
              <a:rPr lang="en-US" sz="4000">
                <a:cs typeface="Calibri Light"/>
              </a:rPr>
              <a:t> Exploitation</a:t>
            </a:r>
            <a:endParaRPr lang="en-US" sz="4000"/>
          </a:p>
        </p:txBody>
      </p:sp>
    </p:spTree>
    <p:extLst>
      <p:ext uri="{BB962C8B-B14F-4D97-AF65-F5344CB8AC3E}">
        <p14:creationId xmlns:p14="http://schemas.microsoft.com/office/powerpoint/2010/main" val="2545102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DAD6A1-C115-386F-762A-F47CCA989DDA}"/>
              </a:ext>
            </a:extLst>
          </p:cNvPr>
          <p:cNvSpPr>
            <a:spLocks noGrp="1"/>
          </p:cNvSpPr>
          <p:nvPr>
            <p:ph type="sldNum" sz="quarter" idx="4294967295"/>
          </p:nvPr>
        </p:nvSpPr>
        <p:spPr>
          <a:xfrm>
            <a:off x="9256643" y="6538912"/>
            <a:ext cx="2743200" cy="365125"/>
          </a:xfrm>
        </p:spPr>
        <p:txBody>
          <a:bodyPr/>
          <a:lstStyle/>
          <a:p>
            <a:fld id="{2F6FAF79-B0D9-444A-ABDC-4F1DB8DFCFE0}" type="slidenum">
              <a:rPr lang="en-US" smtClean="0"/>
              <a:t>32</a:t>
            </a:fld>
            <a:endParaRPr lang="en-US"/>
          </a:p>
        </p:txBody>
      </p:sp>
      <p:pic>
        <p:nvPicPr>
          <p:cNvPr id="5" name="Online Media 4" title="Bad Karma Bleedingtooth Exploit">
            <a:hlinkClick r:id="" action="ppaction://media"/>
            <a:extLst>
              <a:ext uri="{FF2B5EF4-FFF2-40B4-BE49-F238E27FC236}">
                <a16:creationId xmlns:a16="http://schemas.microsoft.com/office/drawing/2014/main" id="{B3E994B9-51F6-D8EB-495C-BC090E6ADF96}"/>
              </a:ext>
            </a:extLst>
          </p:cNvPr>
          <p:cNvPicPr>
            <a:picLocks noRot="1" noChangeAspect="1"/>
          </p:cNvPicPr>
          <p:nvPr>
            <a:videoFile r:link="rId1"/>
          </p:nvPr>
        </p:nvPicPr>
        <p:blipFill>
          <a:blip r:embed="rId3"/>
          <a:stretch>
            <a:fillRect/>
          </a:stretch>
        </p:blipFill>
        <p:spPr>
          <a:xfrm>
            <a:off x="1727539" y="1139436"/>
            <a:ext cx="8736922" cy="4926998"/>
          </a:xfrm>
          <a:prstGeom prst="rect">
            <a:avLst/>
          </a:prstGeom>
        </p:spPr>
      </p:pic>
      <p:sp>
        <p:nvSpPr>
          <p:cNvPr id="3" name="Title 1">
            <a:extLst>
              <a:ext uri="{FF2B5EF4-FFF2-40B4-BE49-F238E27FC236}">
                <a16:creationId xmlns:a16="http://schemas.microsoft.com/office/drawing/2014/main" id="{88814E90-FC88-04D0-C5AC-AFAAC50C1F5E}"/>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ea typeface="+mj-lt"/>
                <a:cs typeface="+mj-lt"/>
              </a:rPr>
              <a:t>Appendix – </a:t>
            </a:r>
            <a:r>
              <a:rPr lang="en-US" sz="4000" err="1">
                <a:ea typeface="+mj-lt"/>
                <a:cs typeface="+mj-lt"/>
              </a:rPr>
              <a:t>BadKarma</a:t>
            </a:r>
            <a:r>
              <a:rPr lang="en-US" sz="4000">
                <a:ea typeface="+mj-lt"/>
                <a:cs typeface="+mj-lt"/>
              </a:rPr>
              <a:t> Dos Demo</a:t>
            </a:r>
          </a:p>
        </p:txBody>
      </p:sp>
    </p:spTree>
    <p:extLst>
      <p:ext uri="{BB962C8B-B14F-4D97-AF65-F5344CB8AC3E}">
        <p14:creationId xmlns:p14="http://schemas.microsoft.com/office/powerpoint/2010/main" val="29114357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087A8B-5DC1-7D68-ABDB-577DA2187CD6}"/>
              </a:ext>
            </a:extLst>
          </p:cNvPr>
          <p:cNvSpPr>
            <a:spLocks noGrp="1"/>
          </p:cNvSpPr>
          <p:nvPr>
            <p:ph type="sldNum" sz="quarter" idx="4294967295"/>
          </p:nvPr>
        </p:nvSpPr>
        <p:spPr>
          <a:xfrm>
            <a:off x="9256643" y="6538912"/>
            <a:ext cx="2743200" cy="365125"/>
          </a:xfrm>
        </p:spPr>
        <p:txBody>
          <a:bodyPr/>
          <a:lstStyle/>
          <a:p>
            <a:fld id="{2F6FAF79-B0D9-444A-ABDC-4F1DB8DFCFE0}" type="slidenum">
              <a:rPr lang="en-US" smtClean="0"/>
              <a:t>33</a:t>
            </a:fld>
            <a:endParaRPr lang="en-US"/>
          </a:p>
        </p:txBody>
      </p:sp>
      <p:sp>
        <p:nvSpPr>
          <p:cNvPr id="18" name="TextBox 17">
            <a:extLst>
              <a:ext uri="{FF2B5EF4-FFF2-40B4-BE49-F238E27FC236}">
                <a16:creationId xmlns:a16="http://schemas.microsoft.com/office/drawing/2014/main" id="{C227140C-7906-690A-CA39-FD614F0AED91}"/>
              </a:ext>
            </a:extLst>
          </p:cNvPr>
          <p:cNvSpPr txBox="1"/>
          <p:nvPr/>
        </p:nvSpPr>
        <p:spPr>
          <a:xfrm>
            <a:off x="403582" y="1414501"/>
            <a:ext cx="678328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2000"/>
              <a:t>The command "./crackle -</a:t>
            </a:r>
            <a:r>
              <a:rPr lang="en-US" sz="2000" err="1"/>
              <a:t>i</a:t>
            </a:r>
            <a:r>
              <a:rPr lang="en-US" sz="2000"/>
              <a:t> .</a:t>
            </a:r>
            <a:r>
              <a:rPr lang="en-US" sz="2000" err="1"/>
              <a:t>pcap</a:t>
            </a:r>
            <a:r>
              <a:rPr lang="en-US" sz="2000"/>
              <a:t>" is used to run the Crackle program. It uses the .</a:t>
            </a:r>
            <a:r>
              <a:rPr lang="en-US" sz="2000" err="1"/>
              <a:t>pcap</a:t>
            </a:r>
            <a:r>
              <a:rPr lang="en-US" sz="2000"/>
              <a:t> file that was sniffed in the previous stage. </a:t>
            </a:r>
            <a:endParaRPr lang="en-US" sz="2000">
              <a:cs typeface="Calibri" panose="020F0502020204030204"/>
            </a:endParaRPr>
          </a:p>
          <a:p>
            <a:pPr marL="342900" indent="-342900">
              <a:buAutoNum type="arabicPeriod"/>
            </a:pPr>
            <a:r>
              <a:rPr lang="en-US" sz="2000"/>
              <a:t>This program looks to make sure that all the required packets are included, and then will choose the best brute force method of the two and provide the results. </a:t>
            </a:r>
            <a:endParaRPr lang="en-US" sz="2000">
              <a:cs typeface="Calibri"/>
            </a:endParaRPr>
          </a:p>
          <a:p>
            <a:pPr marL="800100" lvl="1" indent="-342900">
              <a:buAutoNum type="alphaLcParenR"/>
            </a:pPr>
            <a:r>
              <a:rPr lang="en-US" sz="2000">
                <a:cs typeface="Calibri"/>
              </a:rPr>
              <a:t>In the event of a successfully finding the LTK, it will say how many packets were found and decrypted, as well as provide the obtained LTK.</a:t>
            </a:r>
          </a:p>
          <a:p>
            <a:pPr marL="800100" lvl="1" indent="-342900">
              <a:buAutoNum type="alphaLcParenR"/>
            </a:pPr>
            <a:r>
              <a:rPr lang="en-US" sz="2000">
                <a:cs typeface="Calibri"/>
              </a:rPr>
              <a:t>In the event of an unsuccessful crack, the program will state that not enough packets were included </a:t>
            </a:r>
          </a:p>
          <a:p>
            <a:pPr lvl="1"/>
            <a:r>
              <a:rPr lang="en-US" sz="2000">
                <a:cs typeface="Calibri"/>
              </a:rPr>
              <a:t>       in the .</a:t>
            </a:r>
            <a:r>
              <a:rPr lang="en-US" sz="2000" err="1">
                <a:cs typeface="Calibri"/>
              </a:rPr>
              <a:t>pcap</a:t>
            </a:r>
            <a:r>
              <a:rPr lang="en-US" sz="2000">
                <a:cs typeface="Calibri"/>
              </a:rPr>
              <a:t> file</a:t>
            </a:r>
          </a:p>
        </p:txBody>
      </p:sp>
      <p:sp>
        <p:nvSpPr>
          <p:cNvPr id="9" name="TextBox 8">
            <a:extLst>
              <a:ext uri="{FF2B5EF4-FFF2-40B4-BE49-F238E27FC236}">
                <a16:creationId xmlns:a16="http://schemas.microsoft.com/office/drawing/2014/main" id="{77065029-8536-4FD1-9240-1781BF187A16}"/>
              </a:ext>
            </a:extLst>
          </p:cNvPr>
          <p:cNvSpPr txBox="1"/>
          <p:nvPr/>
        </p:nvSpPr>
        <p:spPr>
          <a:xfrm>
            <a:off x="8165898" y="152792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0000"/>
                </a:solidFill>
                <a:cs typeface="Calibri"/>
              </a:rPr>
              <a:t>Attacker's machine:</a:t>
            </a:r>
            <a:endParaRPr lang="en-US"/>
          </a:p>
        </p:txBody>
      </p:sp>
      <p:pic>
        <p:nvPicPr>
          <p:cNvPr id="12" name="Picture 13" descr="Text&#10;&#10;Description automatically generated">
            <a:extLst>
              <a:ext uri="{FF2B5EF4-FFF2-40B4-BE49-F238E27FC236}">
                <a16:creationId xmlns:a16="http://schemas.microsoft.com/office/drawing/2014/main" id="{CB4A78BC-46E0-78BD-DAF3-72AFEBB88808}"/>
              </a:ext>
            </a:extLst>
          </p:cNvPr>
          <p:cNvPicPr>
            <a:picLocks noChangeAspect="1"/>
          </p:cNvPicPr>
          <p:nvPr/>
        </p:nvPicPr>
        <p:blipFill>
          <a:blip r:embed="rId2"/>
          <a:stretch>
            <a:fillRect/>
          </a:stretch>
        </p:blipFill>
        <p:spPr>
          <a:xfrm>
            <a:off x="7184904" y="1976541"/>
            <a:ext cx="4698204" cy="2200950"/>
          </a:xfrm>
          <a:prstGeom prst="rect">
            <a:avLst/>
          </a:prstGeom>
          <a:ln w="28575">
            <a:solidFill>
              <a:srgbClr val="FF0000"/>
            </a:solidFill>
          </a:ln>
        </p:spPr>
      </p:pic>
      <p:sp>
        <p:nvSpPr>
          <p:cNvPr id="10" name="Title 1">
            <a:extLst>
              <a:ext uri="{FF2B5EF4-FFF2-40B4-BE49-F238E27FC236}">
                <a16:creationId xmlns:a16="http://schemas.microsoft.com/office/drawing/2014/main" id="{A2133F1A-4DCD-4545-822E-7998B2C6D3A6}"/>
              </a:ext>
            </a:extLst>
          </p:cNvPr>
          <p:cNvSpPr txBox="1">
            <a:spLocks/>
          </p:cNvSpPr>
          <p:nvPr/>
        </p:nvSpPr>
        <p:spPr>
          <a:xfrm>
            <a:off x="649205" y="-168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ea typeface="+mj-lt"/>
                <a:cs typeface="+mj-lt"/>
              </a:rPr>
              <a:t>Appendix – </a:t>
            </a:r>
            <a:r>
              <a:rPr lang="en-US" sz="4000">
                <a:cs typeface="Calibri Light"/>
              </a:rPr>
              <a:t>Crackle Exploitation</a:t>
            </a:r>
          </a:p>
        </p:txBody>
      </p:sp>
    </p:spTree>
    <p:extLst>
      <p:ext uri="{BB962C8B-B14F-4D97-AF65-F5344CB8AC3E}">
        <p14:creationId xmlns:p14="http://schemas.microsoft.com/office/powerpoint/2010/main" val="16337462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FEF6-8A35-BB50-A97D-CDF7010C467E}"/>
              </a:ext>
            </a:extLst>
          </p:cNvPr>
          <p:cNvSpPr>
            <a:spLocks noGrp="1"/>
          </p:cNvSpPr>
          <p:nvPr>
            <p:ph type="title"/>
          </p:nvPr>
        </p:nvSpPr>
        <p:spPr>
          <a:xfrm>
            <a:off x="649205" y="-16826"/>
            <a:ext cx="10515600" cy="1325563"/>
          </a:xfrm>
        </p:spPr>
        <p:txBody>
          <a:bodyPr>
            <a:normAutofit/>
          </a:bodyPr>
          <a:lstStyle/>
          <a:p>
            <a:r>
              <a:rPr lang="en-US" sz="4000">
                <a:ea typeface="+mj-lt"/>
                <a:cs typeface="+mj-lt"/>
              </a:rPr>
              <a:t>Appendix – </a:t>
            </a:r>
            <a:r>
              <a:rPr lang="en-US" sz="4000">
                <a:cs typeface="Calibri Light"/>
              </a:rPr>
              <a:t>Crackle Remediation</a:t>
            </a:r>
          </a:p>
        </p:txBody>
      </p:sp>
      <p:sp>
        <p:nvSpPr>
          <p:cNvPr id="3" name="Content Placeholder 2">
            <a:extLst>
              <a:ext uri="{FF2B5EF4-FFF2-40B4-BE49-F238E27FC236}">
                <a16:creationId xmlns:a16="http://schemas.microsoft.com/office/drawing/2014/main" id="{44E33E00-291D-CB22-B99D-19E1BF9E890B}"/>
              </a:ext>
            </a:extLst>
          </p:cNvPr>
          <p:cNvSpPr>
            <a:spLocks noGrp="1"/>
          </p:cNvSpPr>
          <p:nvPr>
            <p:ph idx="1"/>
          </p:nvPr>
        </p:nvSpPr>
        <p:spPr>
          <a:xfrm>
            <a:off x="642551" y="1248976"/>
            <a:ext cx="10515600" cy="4351338"/>
          </a:xfrm>
        </p:spPr>
        <p:txBody>
          <a:bodyPr vert="horz" lIns="91440" tIns="45720" rIns="91440" bIns="45720" rtlCol="0" anchor="t">
            <a:normAutofit/>
          </a:bodyPr>
          <a:lstStyle/>
          <a:p>
            <a:pPr marL="0" indent="0">
              <a:buNone/>
            </a:pPr>
            <a:r>
              <a:rPr lang="en-US" sz="2000">
                <a:cs typeface="Calibri"/>
              </a:rPr>
              <a:t>The program we developed does the following:</a:t>
            </a:r>
          </a:p>
          <a:p>
            <a:pPr marL="457200" indent="-457200">
              <a:buAutoNum type="arabicPeriod"/>
            </a:pPr>
            <a:r>
              <a:rPr lang="en-US" sz="2000">
                <a:cs typeface="Calibri"/>
              </a:rPr>
              <a:t>Determines if any devices are connected to the </a:t>
            </a:r>
            <a:r>
              <a:rPr lang="en-US" sz="2000">
                <a:solidFill>
                  <a:srgbClr val="2E5393"/>
                </a:solidFill>
                <a:cs typeface="Calibri"/>
              </a:rPr>
              <a:t>Victim machine</a:t>
            </a:r>
          </a:p>
          <a:p>
            <a:pPr marL="457200" indent="-457200">
              <a:buAutoNum type="arabicPeriod"/>
            </a:pPr>
            <a:r>
              <a:rPr lang="en-US" sz="2000">
                <a:solidFill>
                  <a:schemeClr val="tx1">
                    <a:lumMod val="95000"/>
                    <a:lumOff val="5000"/>
                  </a:schemeClr>
                </a:solidFill>
                <a:cs typeface="Calibri"/>
              </a:rPr>
              <a:t>Tries to determine if any of the paired devices are vulnerable to Crackle</a:t>
            </a:r>
          </a:p>
          <a:p>
            <a:pPr marL="971550" lvl="1" indent="-342900">
              <a:buAutoNum type="alphaLcPeriod"/>
            </a:pPr>
            <a:r>
              <a:rPr lang="en-US" sz="2000">
                <a:solidFill>
                  <a:schemeClr val="tx1">
                    <a:lumMod val="95000"/>
                    <a:lumOff val="5000"/>
                  </a:schemeClr>
                </a:solidFill>
                <a:cs typeface="Calibri"/>
              </a:rPr>
              <a:t>Looks for the specific packets that Crackle uses and determines if there are enough packets to gain the TK</a:t>
            </a:r>
          </a:p>
          <a:p>
            <a:pPr marL="457200" indent="-457200">
              <a:buAutoNum type="arabicPeriod"/>
            </a:pPr>
            <a:r>
              <a:rPr lang="en-US" sz="2000">
                <a:solidFill>
                  <a:schemeClr val="tx1">
                    <a:lumMod val="95000"/>
                    <a:lumOff val="5000"/>
                  </a:schemeClr>
                </a:solidFill>
                <a:cs typeface="Calibri"/>
              </a:rPr>
              <a:t>If paired devices are vulnerable, the program will ask the user if they wish to un-pair the devices, or simply accept the risks</a:t>
            </a:r>
          </a:p>
          <a:p>
            <a:pPr marL="457200" indent="-457200">
              <a:buAutoNum type="arabicPeriod"/>
            </a:pPr>
            <a:r>
              <a:rPr lang="en-US" sz="2000">
                <a:solidFill>
                  <a:schemeClr val="tx1">
                    <a:lumMod val="95000"/>
                    <a:lumOff val="5000"/>
                  </a:schemeClr>
                </a:solidFill>
                <a:cs typeface="Calibri"/>
              </a:rPr>
              <a:t>If the user wishes to un-pair the devices, they can choose a specific device address, or un-pair all known vulnerable devices</a:t>
            </a:r>
          </a:p>
          <a:p>
            <a:pPr marL="457200" indent="-457200">
              <a:buAutoNum type="arabicPeriod"/>
            </a:pPr>
            <a:r>
              <a:rPr lang="en-US" sz="2000">
                <a:solidFill>
                  <a:schemeClr val="tx1">
                    <a:lumMod val="95000"/>
                    <a:lumOff val="5000"/>
                  </a:schemeClr>
                </a:solidFill>
                <a:cs typeface="Calibri"/>
              </a:rPr>
              <a:t>If the user does not wish to un-pair the devices, then the program will warn the user of the risks before quitting the program</a:t>
            </a:r>
          </a:p>
          <a:p>
            <a:pPr marL="0" indent="0">
              <a:buNone/>
            </a:pPr>
            <a:endParaRPr lang="en-US">
              <a:cs typeface="Calibri"/>
            </a:endParaRPr>
          </a:p>
          <a:p>
            <a:pPr marL="457200" indent="-457200">
              <a:buAutoNum type="arabicPeriod"/>
            </a:pPr>
            <a:endParaRPr lang="en-US">
              <a:cs typeface="Calibri"/>
            </a:endParaRPr>
          </a:p>
          <a:p>
            <a:pPr marL="457200" indent="-457200">
              <a:buAutoNum type="arabicPeriod"/>
            </a:pPr>
            <a:endParaRPr lang="en-US">
              <a:cs typeface="Calibri"/>
            </a:endParaRPr>
          </a:p>
        </p:txBody>
      </p:sp>
      <p:sp>
        <p:nvSpPr>
          <p:cNvPr id="4" name="Slide Number Placeholder 3">
            <a:extLst>
              <a:ext uri="{FF2B5EF4-FFF2-40B4-BE49-F238E27FC236}">
                <a16:creationId xmlns:a16="http://schemas.microsoft.com/office/drawing/2014/main" id="{0442358B-E6D8-9523-8916-0929702F355D}"/>
              </a:ext>
            </a:extLst>
          </p:cNvPr>
          <p:cNvSpPr>
            <a:spLocks noGrp="1"/>
          </p:cNvSpPr>
          <p:nvPr>
            <p:ph type="sldNum" sz="quarter" idx="4294967295"/>
          </p:nvPr>
        </p:nvSpPr>
        <p:spPr>
          <a:xfrm>
            <a:off x="9256643" y="6538912"/>
            <a:ext cx="2743200" cy="365125"/>
          </a:xfrm>
        </p:spPr>
        <p:txBody>
          <a:bodyPr/>
          <a:lstStyle/>
          <a:p>
            <a:fld id="{2F6FAF79-B0D9-444A-ABDC-4F1DB8DFCFE0}" type="slidenum">
              <a:rPr lang="en-US" smtClean="0"/>
              <a:t>34</a:t>
            </a:fld>
            <a:endParaRPr lang="en-US"/>
          </a:p>
        </p:txBody>
      </p:sp>
    </p:spTree>
    <p:extLst>
      <p:ext uri="{BB962C8B-B14F-4D97-AF65-F5344CB8AC3E}">
        <p14:creationId xmlns:p14="http://schemas.microsoft.com/office/powerpoint/2010/main" val="3467007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ext, application&#10;&#10;Description automatically generated">
            <a:extLst>
              <a:ext uri="{FF2B5EF4-FFF2-40B4-BE49-F238E27FC236}">
                <a16:creationId xmlns:a16="http://schemas.microsoft.com/office/drawing/2014/main" id="{96EC0DCA-D052-AF3A-5A1D-2222519F617E}"/>
              </a:ext>
            </a:extLst>
          </p:cNvPr>
          <p:cNvPicPr>
            <a:picLocks noGrp="1" noChangeAspect="1"/>
          </p:cNvPicPr>
          <p:nvPr>
            <p:ph idx="1"/>
          </p:nvPr>
        </p:nvPicPr>
        <p:blipFill>
          <a:blip r:embed="rId2"/>
          <a:stretch>
            <a:fillRect/>
          </a:stretch>
        </p:blipFill>
        <p:spPr>
          <a:xfrm>
            <a:off x="2152650" y="1328242"/>
            <a:ext cx="7886700" cy="1579499"/>
          </a:xfrm>
          <a:ln w="28575">
            <a:solidFill>
              <a:srgbClr val="5B9BD5"/>
            </a:solidFill>
          </a:ln>
        </p:spPr>
      </p:pic>
      <p:sp>
        <p:nvSpPr>
          <p:cNvPr id="4" name="Slide Number Placeholder 3">
            <a:extLst>
              <a:ext uri="{FF2B5EF4-FFF2-40B4-BE49-F238E27FC236}">
                <a16:creationId xmlns:a16="http://schemas.microsoft.com/office/drawing/2014/main" id="{0442358B-E6D8-9523-8916-0929702F355D}"/>
              </a:ext>
            </a:extLst>
          </p:cNvPr>
          <p:cNvSpPr>
            <a:spLocks noGrp="1"/>
          </p:cNvSpPr>
          <p:nvPr>
            <p:ph type="sldNum" sz="quarter" idx="4294967295"/>
          </p:nvPr>
        </p:nvSpPr>
        <p:spPr>
          <a:xfrm>
            <a:off x="9256643" y="6538912"/>
            <a:ext cx="2743200" cy="365125"/>
          </a:xfrm>
        </p:spPr>
        <p:txBody>
          <a:bodyPr/>
          <a:lstStyle/>
          <a:p>
            <a:fld id="{2F6FAF79-B0D9-444A-ABDC-4F1DB8DFCFE0}" type="slidenum">
              <a:rPr lang="en-US" smtClean="0"/>
              <a:t>35</a:t>
            </a:fld>
            <a:endParaRPr lang="en-US"/>
          </a:p>
        </p:txBody>
      </p:sp>
      <p:sp>
        <p:nvSpPr>
          <p:cNvPr id="6" name="TextBox 5">
            <a:extLst>
              <a:ext uri="{FF2B5EF4-FFF2-40B4-BE49-F238E27FC236}">
                <a16:creationId xmlns:a16="http://schemas.microsoft.com/office/drawing/2014/main" id="{583FD8DD-7CB8-A754-F79E-22B2C4F3099C}"/>
              </a:ext>
            </a:extLst>
          </p:cNvPr>
          <p:cNvSpPr txBox="1"/>
          <p:nvPr/>
        </p:nvSpPr>
        <p:spPr>
          <a:xfrm>
            <a:off x="2152651" y="3200401"/>
            <a:ext cx="788669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If the user decides not to forget the vulnerable device, the program prints the like "Use "device" with caution, it is vulnerable." This properly informs the user that they are assuming the risks of continue to use the vulnerable device.</a:t>
            </a:r>
            <a:endParaRPr lang="en-US" sz="2400">
              <a:cs typeface="Calibri"/>
            </a:endParaRPr>
          </a:p>
        </p:txBody>
      </p:sp>
      <p:sp>
        <p:nvSpPr>
          <p:cNvPr id="9" name="Title 1">
            <a:extLst>
              <a:ext uri="{FF2B5EF4-FFF2-40B4-BE49-F238E27FC236}">
                <a16:creationId xmlns:a16="http://schemas.microsoft.com/office/drawing/2014/main" id="{E1D45D1D-7EAB-6D39-0614-29F65F0E6F09}"/>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ea typeface="+mj-lt"/>
                <a:cs typeface="+mj-lt"/>
              </a:rPr>
              <a:t>Appendix – </a:t>
            </a:r>
            <a:r>
              <a:rPr lang="en-US" sz="4000">
                <a:cs typeface="Calibri Light"/>
              </a:rPr>
              <a:t>Crackle Remediation Tool</a:t>
            </a:r>
          </a:p>
        </p:txBody>
      </p:sp>
    </p:spTree>
    <p:extLst>
      <p:ext uri="{BB962C8B-B14F-4D97-AF65-F5344CB8AC3E}">
        <p14:creationId xmlns:p14="http://schemas.microsoft.com/office/powerpoint/2010/main" val="1092203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42358B-E6D8-9523-8916-0929702F355D}"/>
              </a:ext>
            </a:extLst>
          </p:cNvPr>
          <p:cNvSpPr>
            <a:spLocks noGrp="1"/>
          </p:cNvSpPr>
          <p:nvPr>
            <p:ph type="sldNum" sz="quarter" idx="4294967295"/>
          </p:nvPr>
        </p:nvSpPr>
        <p:spPr>
          <a:xfrm>
            <a:off x="9256643" y="6538912"/>
            <a:ext cx="2743200" cy="365125"/>
          </a:xfrm>
        </p:spPr>
        <p:txBody>
          <a:bodyPr/>
          <a:lstStyle/>
          <a:p>
            <a:fld id="{2F6FAF79-B0D9-444A-ABDC-4F1DB8DFCFE0}" type="slidenum">
              <a:rPr lang="en-US" smtClean="0"/>
              <a:t>36</a:t>
            </a:fld>
            <a:endParaRPr lang="en-US"/>
          </a:p>
        </p:txBody>
      </p:sp>
      <p:sp>
        <p:nvSpPr>
          <p:cNvPr id="6" name="TextBox 5">
            <a:extLst>
              <a:ext uri="{FF2B5EF4-FFF2-40B4-BE49-F238E27FC236}">
                <a16:creationId xmlns:a16="http://schemas.microsoft.com/office/drawing/2014/main" id="{583FD8DD-7CB8-A754-F79E-22B2C4F3099C}"/>
              </a:ext>
            </a:extLst>
          </p:cNvPr>
          <p:cNvSpPr txBox="1"/>
          <p:nvPr/>
        </p:nvSpPr>
        <p:spPr>
          <a:xfrm>
            <a:off x="2152651" y="3576361"/>
            <a:ext cx="788669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t>If the user has more than one susceptible device paired, the program prints options for the user to pick from. </a:t>
            </a:r>
          </a:p>
          <a:p>
            <a:pPr marL="342900" indent="-342900">
              <a:buFont typeface="Arial"/>
              <a:buChar char="•"/>
            </a:pPr>
            <a:r>
              <a:rPr lang="en-US" sz="2400"/>
              <a:t>If options 1-3 are chosen, the specified devices are forgotten by the machine. </a:t>
            </a:r>
          </a:p>
          <a:p>
            <a:pPr marL="342900" indent="-342900">
              <a:buFont typeface="Arial"/>
              <a:buChar char="•"/>
            </a:pPr>
            <a:r>
              <a:rPr lang="en-US" sz="2400"/>
              <a:t>If option 4 is chosen, then the device will warn the user to proceed with caution as previously shown.</a:t>
            </a:r>
            <a:endParaRPr lang="en-US" sz="2400">
              <a:cs typeface="Calibri"/>
            </a:endParaRPr>
          </a:p>
        </p:txBody>
      </p:sp>
      <p:sp>
        <p:nvSpPr>
          <p:cNvPr id="7" name="Title 1">
            <a:extLst>
              <a:ext uri="{FF2B5EF4-FFF2-40B4-BE49-F238E27FC236}">
                <a16:creationId xmlns:a16="http://schemas.microsoft.com/office/drawing/2014/main" id="{BBA56FA3-1CFB-20D6-2185-CEE590664B7A}"/>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ea typeface="+mj-lt"/>
                <a:cs typeface="+mj-lt"/>
              </a:rPr>
              <a:t>Appendix – </a:t>
            </a:r>
            <a:r>
              <a:rPr lang="en-US" sz="4000">
                <a:cs typeface="Calibri Light"/>
              </a:rPr>
              <a:t>Crackle Remediation Tool</a:t>
            </a:r>
          </a:p>
        </p:txBody>
      </p:sp>
      <p:pic>
        <p:nvPicPr>
          <p:cNvPr id="5" name="Picture 7" descr="Text&#10;&#10;Description automatically generated">
            <a:extLst>
              <a:ext uri="{FF2B5EF4-FFF2-40B4-BE49-F238E27FC236}">
                <a16:creationId xmlns:a16="http://schemas.microsoft.com/office/drawing/2014/main" id="{898F463B-61BE-6661-ACCA-426275A5C6A7}"/>
              </a:ext>
            </a:extLst>
          </p:cNvPr>
          <p:cNvPicPr>
            <a:picLocks noChangeAspect="1"/>
          </p:cNvPicPr>
          <p:nvPr/>
        </p:nvPicPr>
        <p:blipFill>
          <a:blip r:embed="rId2"/>
          <a:stretch>
            <a:fillRect/>
          </a:stretch>
        </p:blipFill>
        <p:spPr>
          <a:xfrm>
            <a:off x="2076643" y="969032"/>
            <a:ext cx="8038714" cy="2556965"/>
          </a:xfrm>
          <a:prstGeom prst="rect">
            <a:avLst/>
          </a:prstGeom>
        </p:spPr>
      </p:pic>
    </p:spTree>
    <p:extLst>
      <p:ext uri="{BB962C8B-B14F-4D97-AF65-F5344CB8AC3E}">
        <p14:creationId xmlns:p14="http://schemas.microsoft.com/office/powerpoint/2010/main" val="3866414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1995875-953E-0D44-9E13-77F41A182A93}"/>
              </a:ext>
            </a:extLst>
          </p:cNvPr>
          <p:cNvPicPr>
            <a:picLocks noChangeAspect="1"/>
          </p:cNvPicPr>
          <p:nvPr/>
        </p:nvPicPr>
        <p:blipFill>
          <a:blip r:embed="rId2"/>
          <a:stretch>
            <a:fillRect/>
          </a:stretch>
        </p:blipFill>
        <p:spPr>
          <a:xfrm>
            <a:off x="8548533" y="1661985"/>
            <a:ext cx="1043200" cy="608533"/>
          </a:xfrm>
          <a:prstGeom prst="rect">
            <a:avLst/>
          </a:prstGeom>
        </p:spPr>
      </p:pic>
      <p:sp>
        <p:nvSpPr>
          <p:cNvPr id="5" name="Slide Number Placeholder 4">
            <a:extLst>
              <a:ext uri="{FF2B5EF4-FFF2-40B4-BE49-F238E27FC236}">
                <a16:creationId xmlns:a16="http://schemas.microsoft.com/office/drawing/2014/main" id="{618E33FA-9DDE-4C29-9734-A7F3F013F0DD}"/>
              </a:ext>
            </a:extLst>
          </p:cNvPr>
          <p:cNvSpPr>
            <a:spLocks noGrp="1"/>
          </p:cNvSpPr>
          <p:nvPr>
            <p:ph type="sldNum" sz="quarter" idx="4294967295"/>
          </p:nvPr>
        </p:nvSpPr>
        <p:spPr>
          <a:xfrm>
            <a:off x="9256643" y="6538912"/>
            <a:ext cx="2743200" cy="365125"/>
          </a:xfrm>
        </p:spPr>
        <p:txBody>
          <a:bodyPr/>
          <a:lstStyle/>
          <a:p>
            <a:r>
              <a:rPr lang="en-US">
                <a:cs typeface="Calibri"/>
              </a:rPr>
              <a:t>A-4</a:t>
            </a:r>
          </a:p>
        </p:txBody>
      </p:sp>
      <p:sp>
        <p:nvSpPr>
          <p:cNvPr id="7" name="Rectangle 6">
            <a:extLst>
              <a:ext uri="{FF2B5EF4-FFF2-40B4-BE49-F238E27FC236}">
                <a16:creationId xmlns:a16="http://schemas.microsoft.com/office/drawing/2014/main" id="{DA555CA9-39FF-4CE1-A2CA-5F1656403684}"/>
              </a:ext>
            </a:extLst>
          </p:cNvPr>
          <p:cNvSpPr/>
          <p:nvPr/>
        </p:nvSpPr>
        <p:spPr>
          <a:xfrm>
            <a:off x="4974577" y="1999158"/>
            <a:ext cx="2178168" cy="916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Calibri"/>
                <a:cs typeface="Calibri"/>
              </a:rPr>
              <a:t>Team Evil Smurf</a:t>
            </a:r>
          </a:p>
        </p:txBody>
      </p:sp>
      <p:cxnSp>
        <p:nvCxnSpPr>
          <p:cNvPr id="8" name="Straight Arrow Connector 7">
            <a:extLst>
              <a:ext uri="{FF2B5EF4-FFF2-40B4-BE49-F238E27FC236}">
                <a16:creationId xmlns:a16="http://schemas.microsoft.com/office/drawing/2014/main" id="{DFD11718-C798-475D-A7ED-D80D4B59340A}"/>
              </a:ext>
            </a:extLst>
          </p:cNvPr>
          <p:cNvCxnSpPr>
            <a:cxnSpLocks/>
            <a:stCxn id="9" idx="1"/>
            <a:endCxn id="7" idx="3"/>
          </p:cNvCxnSpPr>
          <p:nvPr/>
        </p:nvCxnSpPr>
        <p:spPr>
          <a:xfrm flipH="1">
            <a:off x="7152745" y="2457436"/>
            <a:ext cx="659464" cy="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80F04C35-6534-48FA-8DD6-E69775DD3FC4}"/>
              </a:ext>
            </a:extLst>
          </p:cNvPr>
          <p:cNvSpPr/>
          <p:nvPr/>
        </p:nvSpPr>
        <p:spPr>
          <a:xfrm>
            <a:off x="7812210" y="1680196"/>
            <a:ext cx="2515849" cy="1554480"/>
          </a:xfrm>
          <a:prstGeom prst="roundRect">
            <a:avLst/>
          </a:prstGeom>
          <a:noFill/>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endParaRPr lang="en-US" sz="1200">
              <a:cs typeface="Calibri"/>
            </a:endParaRPr>
          </a:p>
          <a:p>
            <a:pPr algn="ctr"/>
            <a:endParaRPr lang="en-US" sz="1200">
              <a:cs typeface="Calibri"/>
            </a:endParaRPr>
          </a:p>
          <a:p>
            <a:pPr algn="ctr"/>
            <a:endParaRPr lang="en-US" sz="1200">
              <a:cs typeface="Calibri"/>
            </a:endParaRPr>
          </a:p>
          <a:p>
            <a:pPr algn="ctr"/>
            <a:endParaRPr lang="en-US" sz="1200">
              <a:cs typeface="Calibri"/>
            </a:endParaRPr>
          </a:p>
          <a:p>
            <a:pPr algn="ctr"/>
            <a:endParaRPr lang="en-US" sz="1200">
              <a:cs typeface="Calibri"/>
            </a:endParaRPr>
          </a:p>
          <a:p>
            <a:pPr algn="ctr"/>
            <a:r>
              <a:rPr lang="en-US" sz="1200">
                <a:cs typeface="Calibri"/>
              </a:rPr>
              <a:t>Course Instructor: Rock </a:t>
            </a:r>
            <a:r>
              <a:rPr lang="en-US" sz="1200" err="1">
                <a:cs typeface="Calibri"/>
              </a:rPr>
              <a:t>Sabetto</a:t>
            </a:r>
            <a:endParaRPr lang="en-US" sz="1200">
              <a:cs typeface="Calibri"/>
            </a:endParaRPr>
          </a:p>
          <a:p>
            <a:pPr algn="ctr"/>
            <a:r>
              <a:rPr lang="en-US" sz="1200">
                <a:cs typeface="Calibri"/>
                <a:hlinkClick r:id="rId3"/>
              </a:rPr>
              <a:t>Rsabetto@gmu.edu</a:t>
            </a:r>
            <a:endParaRPr lang="en-US" sz="1200">
              <a:cs typeface="Calibri"/>
            </a:endParaRPr>
          </a:p>
          <a:p>
            <a:pPr algn="ctr"/>
            <a:endParaRPr lang="en-US" sz="1200">
              <a:cs typeface="Calibri"/>
            </a:endParaRPr>
          </a:p>
          <a:p>
            <a:pPr algn="ctr"/>
            <a:r>
              <a:rPr lang="en-US" sz="1200">
                <a:cs typeface="Calibri"/>
              </a:rPr>
              <a:t>Professor Mentor: Jamie Wheeler</a:t>
            </a:r>
          </a:p>
          <a:p>
            <a:pPr algn="ctr"/>
            <a:r>
              <a:rPr lang="en-US" sz="1200">
                <a:cs typeface="Calibri"/>
                <a:hlinkClick r:id="rId4"/>
              </a:rPr>
              <a:t>Jwheel16@gmu.edu</a:t>
            </a:r>
            <a:endParaRPr lang="en-US" sz="1200">
              <a:cs typeface="Calibri"/>
            </a:endParaRPr>
          </a:p>
          <a:p>
            <a:pPr algn="ctr"/>
            <a:endParaRPr lang="en-US" sz="1200">
              <a:cs typeface="Calibri"/>
            </a:endParaRPr>
          </a:p>
          <a:p>
            <a:pPr algn="ctr"/>
            <a:endParaRPr lang="en-US" sz="1200">
              <a:cs typeface="Calibri"/>
            </a:endParaRPr>
          </a:p>
        </p:txBody>
      </p:sp>
      <p:cxnSp>
        <p:nvCxnSpPr>
          <p:cNvPr id="10" name="Straight Arrow Connector 9">
            <a:extLst>
              <a:ext uri="{FF2B5EF4-FFF2-40B4-BE49-F238E27FC236}">
                <a16:creationId xmlns:a16="http://schemas.microsoft.com/office/drawing/2014/main" id="{EBDEEBA0-0633-47A8-9FAE-60D7598C8C08}"/>
              </a:ext>
            </a:extLst>
          </p:cNvPr>
          <p:cNvCxnSpPr>
            <a:cxnSpLocks/>
            <a:stCxn id="7" idx="1"/>
            <a:endCxn id="13" idx="3"/>
          </p:cNvCxnSpPr>
          <p:nvPr/>
        </p:nvCxnSpPr>
        <p:spPr>
          <a:xfrm flipH="1">
            <a:off x="4315113" y="2457436"/>
            <a:ext cx="659465" cy="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23188F2A-E977-4FA5-AEE6-4780275F8CED}"/>
              </a:ext>
            </a:extLst>
          </p:cNvPr>
          <p:cNvSpPr/>
          <p:nvPr/>
        </p:nvSpPr>
        <p:spPr>
          <a:xfrm>
            <a:off x="1800512" y="1634476"/>
            <a:ext cx="2514600" cy="164592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endParaRPr lang="en-US" sz="1400">
              <a:cs typeface="Calibri"/>
            </a:endParaRPr>
          </a:p>
          <a:p>
            <a:pPr algn="ctr"/>
            <a:endParaRPr lang="en-US" sz="1400">
              <a:cs typeface="Calibri"/>
            </a:endParaRPr>
          </a:p>
          <a:p>
            <a:pPr algn="ctr"/>
            <a:endParaRPr lang="en-US" sz="1400">
              <a:cs typeface="Calibri"/>
            </a:endParaRPr>
          </a:p>
          <a:p>
            <a:pPr algn="ctr"/>
            <a:endParaRPr lang="en-US" sz="1400">
              <a:cs typeface="Calibri"/>
            </a:endParaRPr>
          </a:p>
          <a:p>
            <a:pPr algn="ctr"/>
            <a:endParaRPr lang="en-US" sz="1400">
              <a:cs typeface="Calibri"/>
            </a:endParaRPr>
          </a:p>
          <a:p>
            <a:pPr algn="ctr"/>
            <a:r>
              <a:rPr lang="en-US" sz="1400">
                <a:cs typeface="Calibri"/>
              </a:rPr>
              <a:t>Customer: Need to update</a:t>
            </a:r>
          </a:p>
          <a:p>
            <a:pPr algn="ctr"/>
            <a:r>
              <a:rPr lang="en-US" sz="1400">
                <a:cs typeface="Calibri"/>
              </a:rPr>
              <a:t>email</a:t>
            </a:r>
          </a:p>
          <a:p>
            <a:pPr algn="ctr"/>
            <a:endParaRPr lang="en-US" sz="1200">
              <a:cs typeface="Calibri"/>
            </a:endParaRPr>
          </a:p>
          <a:p>
            <a:pPr algn="ctr"/>
            <a:endParaRPr lang="en-US" sz="1200">
              <a:cs typeface="Calibri"/>
            </a:endParaRPr>
          </a:p>
          <a:p>
            <a:pPr algn="ctr"/>
            <a:endParaRPr lang="en-US" sz="1200">
              <a:cs typeface="Calibri"/>
            </a:endParaRPr>
          </a:p>
        </p:txBody>
      </p:sp>
      <p:sp>
        <p:nvSpPr>
          <p:cNvPr id="14" name="Rectangle: Rounded Corners 13">
            <a:extLst>
              <a:ext uri="{FF2B5EF4-FFF2-40B4-BE49-F238E27FC236}">
                <a16:creationId xmlns:a16="http://schemas.microsoft.com/office/drawing/2014/main" id="{A568BC3B-E191-4C4A-AD0E-2CCF4ED9B315}"/>
              </a:ext>
            </a:extLst>
          </p:cNvPr>
          <p:cNvSpPr/>
          <p:nvPr/>
        </p:nvSpPr>
        <p:spPr>
          <a:xfrm>
            <a:off x="2084729" y="4229001"/>
            <a:ext cx="1423357" cy="9165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cs typeface="Calibri"/>
            </a:endParaRPr>
          </a:p>
          <a:p>
            <a:pPr algn="ctr"/>
            <a:r>
              <a:rPr lang="en-US" sz="1200">
                <a:cs typeface="Calibri"/>
              </a:rPr>
              <a:t>Joshua Minick</a:t>
            </a:r>
            <a:endParaRPr lang="en-US" sz="1200"/>
          </a:p>
          <a:p>
            <a:pPr algn="ctr"/>
            <a:r>
              <a:rPr lang="en-US" sz="1200">
                <a:cs typeface="Calibri"/>
                <a:hlinkClick r:id="rId5"/>
              </a:rPr>
              <a:t>Jminick@gmu.edu</a:t>
            </a:r>
            <a:endParaRPr lang="en-US" sz="1200">
              <a:cs typeface="Calibri"/>
            </a:endParaRPr>
          </a:p>
          <a:p>
            <a:pPr algn="ctr"/>
            <a:endParaRPr lang="en-US">
              <a:cs typeface="Calibri"/>
            </a:endParaRPr>
          </a:p>
        </p:txBody>
      </p:sp>
      <p:sp>
        <p:nvSpPr>
          <p:cNvPr id="15" name="Rectangle: Rounded Corners 14">
            <a:extLst>
              <a:ext uri="{FF2B5EF4-FFF2-40B4-BE49-F238E27FC236}">
                <a16:creationId xmlns:a16="http://schemas.microsoft.com/office/drawing/2014/main" id="{1A90A399-63BA-45AC-9435-4E1AF0C07CE1}"/>
              </a:ext>
            </a:extLst>
          </p:cNvPr>
          <p:cNvSpPr/>
          <p:nvPr/>
        </p:nvSpPr>
        <p:spPr>
          <a:xfrm>
            <a:off x="5355337" y="4229001"/>
            <a:ext cx="1423357" cy="916556"/>
          </a:xfrm>
          <a:prstGeom prst="round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endParaRPr lang="en-US" sz="1250">
              <a:cs typeface="Calibri"/>
            </a:endParaRPr>
          </a:p>
          <a:p>
            <a:pPr algn="ctr"/>
            <a:r>
              <a:rPr lang="en-US" sz="1250">
                <a:cs typeface="Calibri"/>
              </a:rPr>
              <a:t>Kaitlyn Malone</a:t>
            </a:r>
            <a:endParaRPr lang="en-US"/>
          </a:p>
          <a:p>
            <a:pPr algn="ctr"/>
            <a:r>
              <a:rPr lang="en-US" sz="1050">
                <a:cs typeface="Calibri"/>
                <a:hlinkClick r:id="rId6"/>
              </a:rPr>
              <a:t>Kmalone8@gmu.edu</a:t>
            </a:r>
            <a:endParaRPr lang="en-US" sz="1050">
              <a:cs typeface="Calibri"/>
            </a:endParaRPr>
          </a:p>
          <a:p>
            <a:pPr algn="ctr"/>
            <a:endParaRPr lang="en-US">
              <a:cs typeface="Calibri"/>
            </a:endParaRPr>
          </a:p>
        </p:txBody>
      </p:sp>
      <p:sp>
        <p:nvSpPr>
          <p:cNvPr id="16" name="Rectangle: Rounded Corners 15">
            <a:extLst>
              <a:ext uri="{FF2B5EF4-FFF2-40B4-BE49-F238E27FC236}">
                <a16:creationId xmlns:a16="http://schemas.microsoft.com/office/drawing/2014/main" id="{369497E5-A111-4A9B-B78A-83B2406A76AE}"/>
              </a:ext>
            </a:extLst>
          </p:cNvPr>
          <p:cNvSpPr/>
          <p:nvPr/>
        </p:nvSpPr>
        <p:spPr>
          <a:xfrm>
            <a:off x="6985610" y="4229001"/>
            <a:ext cx="1423357" cy="916556"/>
          </a:xfrm>
          <a:prstGeom prst="round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endParaRPr lang="en-US" sz="1200">
              <a:cs typeface="Calibri"/>
            </a:endParaRPr>
          </a:p>
          <a:p>
            <a:pPr algn="ctr"/>
            <a:r>
              <a:rPr lang="en-US" sz="1200">
                <a:cs typeface="Calibri"/>
              </a:rPr>
              <a:t>Kelly-Ann Downer</a:t>
            </a:r>
            <a:endParaRPr lang="en-US"/>
          </a:p>
          <a:p>
            <a:pPr algn="ctr"/>
            <a:r>
              <a:rPr lang="en-US" sz="1100">
                <a:cs typeface="Calibri"/>
                <a:hlinkClick r:id="rId7"/>
              </a:rPr>
              <a:t>Kdowner@gmu.edu</a:t>
            </a:r>
            <a:endParaRPr lang="en-US" sz="1100">
              <a:cs typeface="Calibri"/>
            </a:endParaRPr>
          </a:p>
          <a:p>
            <a:pPr algn="ctr"/>
            <a:endParaRPr lang="en-US">
              <a:cs typeface="Calibri"/>
            </a:endParaRPr>
          </a:p>
        </p:txBody>
      </p:sp>
      <p:sp>
        <p:nvSpPr>
          <p:cNvPr id="17" name="Rectangle: Rounded Corners 16">
            <a:extLst>
              <a:ext uri="{FF2B5EF4-FFF2-40B4-BE49-F238E27FC236}">
                <a16:creationId xmlns:a16="http://schemas.microsoft.com/office/drawing/2014/main" id="{54D69DC4-184B-4F3D-BF00-05C8AA8AD49D}"/>
              </a:ext>
            </a:extLst>
          </p:cNvPr>
          <p:cNvSpPr/>
          <p:nvPr/>
        </p:nvSpPr>
        <p:spPr>
          <a:xfrm>
            <a:off x="8619238" y="4229000"/>
            <a:ext cx="1423357" cy="916556"/>
          </a:xfrm>
          <a:prstGeom prst="round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endParaRPr lang="en-US" sz="1200">
              <a:cs typeface="Calibri"/>
            </a:endParaRPr>
          </a:p>
          <a:p>
            <a:pPr algn="ctr"/>
            <a:r>
              <a:rPr lang="en-US" sz="1200">
                <a:cs typeface="Calibri"/>
              </a:rPr>
              <a:t>Jack Raymond</a:t>
            </a:r>
            <a:endParaRPr lang="en-US"/>
          </a:p>
          <a:p>
            <a:pPr algn="ctr"/>
            <a:r>
              <a:rPr lang="en-US" sz="1100">
                <a:cs typeface="Calibri"/>
                <a:hlinkClick r:id="rId8"/>
              </a:rPr>
              <a:t>Jraymon@gmu.edu</a:t>
            </a:r>
            <a:endParaRPr lang="en-US" sz="1100">
              <a:cs typeface="Calibri"/>
            </a:endParaRPr>
          </a:p>
          <a:p>
            <a:pPr algn="ctr"/>
            <a:endParaRPr lang="en-US">
              <a:cs typeface="Calibri"/>
            </a:endParaRPr>
          </a:p>
        </p:txBody>
      </p:sp>
      <p:sp>
        <p:nvSpPr>
          <p:cNvPr id="18" name="Rectangle: Rounded Corners 17">
            <a:extLst>
              <a:ext uri="{FF2B5EF4-FFF2-40B4-BE49-F238E27FC236}">
                <a16:creationId xmlns:a16="http://schemas.microsoft.com/office/drawing/2014/main" id="{4CA95A16-DE7C-40ED-A24F-E7EFF88F4C55}"/>
              </a:ext>
            </a:extLst>
          </p:cNvPr>
          <p:cNvSpPr/>
          <p:nvPr/>
        </p:nvSpPr>
        <p:spPr>
          <a:xfrm>
            <a:off x="3718356" y="4229000"/>
            <a:ext cx="1423357" cy="916556"/>
          </a:xfrm>
          <a:prstGeom prst="round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endParaRPr lang="en-US" sz="1250">
              <a:cs typeface="Calibri"/>
            </a:endParaRPr>
          </a:p>
          <a:p>
            <a:pPr algn="ctr"/>
            <a:r>
              <a:rPr lang="en-US" sz="1250">
                <a:cs typeface="Calibri"/>
              </a:rPr>
              <a:t>Vi Nguyen</a:t>
            </a:r>
            <a:endParaRPr lang="en-US"/>
          </a:p>
          <a:p>
            <a:pPr algn="ctr"/>
            <a:r>
              <a:rPr lang="en-US" sz="1050">
                <a:cs typeface="Calibri"/>
                <a:hlinkClick r:id="rId9"/>
              </a:rPr>
              <a:t>Vnguye67@gmu.edu</a:t>
            </a:r>
            <a:endParaRPr lang="en-US" sz="1050">
              <a:cs typeface="Calibri"/>
            </a:endParaRPr>
          </a:p>
          <a:p>
            <a:pPr algn="ctr"/>
            <a:endParaRPr lang="en-US">
              <a:cs typeface="Calibri"/>
            </a:endParaRPr>
          </a:p>
        </p:txBody>
      </p:sp>
      <p:pic>
        <p:nvPicPr>
          <p:cNvPr id="34" name="Picture 33">
            <a:extLst>
              <a:ext uri="{FF2B5EF4-FFF2-40B4-BE49-F238E27FC236}">
                <a16:creationId xmlns:a16="http://schemas.microsoft.com/office/drawing/2014/main" id="{65C45553-24AD-BD44-A2F5-676202B3DC55}"/>
              </a:ext>
            </a:extLst>
          </p:cNvPr>
          <p:cNvPicPr>
            <a:picLocks noChangeAspect="1"/>
          </p:cNvPicPr>
          <p:nvPr/>
        </p:nvPicPr>
        <p:blipFill>
          <a:blip r:embed="rId10"/>
          <a:stretch>
            <a:fillRect/>
          </a:stretch>
        </p:blipFill>
        <p:spPr>
          <a:xfrm>
            <a:off x="1790427" y="1634476"/>
            <a:ext cx="2534771" cy="770005"/>
          </a:xfrm>
          <a:prstGeom prst="rect">
            <a:avLst/>
          </a:prstGeom>
        </p:spPr>
      </p:pic>
      <p:cxnSp>
        <p:nvCxnSpPr>
          <p:cNvPr id="36" name="Straight Connector 35">
            <a:extLst>
              <a:ext uri="{FF2B5EF4-FFF2-40B4-BE49-F238E27FC236}">
                <a16:creationId xmlns:a16="http://schemas.microsoft.com/office/drawing/2014/main" id="{086FD5C6-0DCA-BA49-B4D9-D95D3CF37BD3}"/>
              </a:ext>
            </a:extLst>
          </p:cNvPr>
          <p:cNvCxnSpPr>
            <a:stCxn id="15" idx="0"/>
            <a:endCxn id="7" idx="2"/>
          </p:cNvCxnSpPr>
          <p:nvPr/>
        </p:nvCxnSpPr>
        <p:spPr>
          <a:xfrm flipH="1" flipV="1">
            <a:off x="6063661" y="2915715"/>
            <a:ext cx="3354" cy="1313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CC41C652-A94B-914E-9D48-726F624BB509}"/>
              </a:ext>
            </a:extLst>
          </p:cNvPr>
          <p:cNvCxnSpPr>
            <a:stCxn id="14" idx="0"/>
            <a:endCxn id="17" idx="0"/>
          </p:cNvCxnSpPr>
          <p:nvPr/>
        </p:nvCxnSpPr>
        <p:spPr>
          <a:xfrm rot="5400000" flipH="1" flipV="1">
            <a:off x="6063662" y="961748"/>
            <a:ext cx="1" cy="6534509"/>
          </a:xfrm>
          <a:prstGeom prst="bentConnector3">
            <a:avLst>
              <a:gd name="adj1" fmla="val 22860100000"/>
            </a:avLst>
          </a:prstGeom>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93E464E2-2AAA-664E-8B7E-790F9B795458}"/>
              </a:ext>
            </a:extLst>
          </p:cNvPr>
          <p:cNvCxnSpPr>
            <a:stCxn id="18" idx="0"/>
            <a:endCxn id="16" idx="0"/>
          </p:cNvCxnSpPr>
          <p:nvPr/>
        </p:nvCxnSpPr>
        <p:spPr>
          <a:xfrm rot="16200000" flipH="1">
            <a:off x="6063661" y="2595373"/>
            <a:ext cx="1" cy="3267254"/>
          </a:xfrm>
          <a:prstGeom prst="bentConnector3">
            <a:avLst>
              <a:gd name="adj1" fmla="val -22860000000"/>
            </a:avLst>
          </a:prstGeom>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41059EEE-5B3E-F521-78DA-AF3774C0A7C8}"/>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ea typeface="+mj-lt"/>
                <a:cs typeface="+mj-lt"/>
              </a:rPr>
              <a:t>Appendix – Organizational Structure</a:t>
            </a:r>
          </a:p>
        </p:txBody>
      </p:sp>
    </p:spTree>
    <p:extLst>
      <p:ext uri="{BB962C8B-B14F-4D97-AF65-F5344CB8AC3E}">
        <p14:creationId xmlns:p14="http://schemas.microsoft.com/office/powerpoint/2010/main" val="4261618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BCBF4F-BC5F-013E-E683-E07DD6590658}"/>
              </a:ext>
            </a:extLst>
          </p:cNvPr>
          <p:cNvSpPr>
            <a:spLocks noGrp="1"/>
          </p:cNvSpPr>
          <p:nvPr>
            <p:ph type="sldNum" sz="quarter" idx="4294967295"/>
          </p:nvPr>
        </p:nvSpPr>
        <p:spPr>
          <a:xfrm>
            <a:off x="9256643" y="6538912"/>
            <a:ext cx="2743200" cy="365125"/>
          </a:xfrm>
        </p:spPr>
        <p:txBody>
          <a:bodyPr/>
          <a:lstStyle/>
          <a:p>
            <a:fld id="{2F6FAF79-B0D9-444A-ABDC-4F1DB8DFCFE0}" type="slidenum">
              <a:rPr lang="en-US" smtClean="0"/>
              <a:t>38</a:t>
            </a:fld>
            <a:endParaRPr lang="en-US"/>
          </a:p>
        </p:txBody>
      </p:sp>
      <p:sp>
        <p:nvSpPr>
          <p:cNvPr id="8" name="Title 1">
            <a:extLst>
              <a:ext uri="{FF2B5EF4-FFF2-40B4-BE49-F238E27FC236}">
                <a16:creationId xmlns:a16="http://schemas.microsoft.com/office/drawing/2014/main" id="{1CA46BA5-6AD5-F07F-020F-6F8FACA54BD1}"/>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ea typeface="+mj-lt"/>
                <a:cs typeface="+mj-lt"/>
              </a:rPr>
              <a:t>Appendix – About the Team</a:t>
            </a:r>
          </a:p>
        </p:txBody>
      </p:sp>
      <p:graphicFrame>
        <p:nvGraphicFramePr>
          <p:cNvPr id="6" name="Table 13">
            <a:extLst>
              <a:ext uri="{FF2B5EF4-FFF2-40B4-BE49-F238E27FC236}">
                <a16:creationId xmlns:a16="http://schemas.microsoft.com/office/drawing/2014/main" id="{F5DE9FF9-BE3B-2631-1F95-9614BA2B7AD7}"/>
              </a:ext>
            </a:extLst>
          </p:cNvPr>
          <p:cNvGraphicFramePr>
            <a:graphicFrameLocks/>
          </p:cNvGraphicFramePr>
          <p:nvPr>
            <p:extLst>
              <p:ext uri="{D42A27DB-BD31-4B8C-83A1-F6EECF244321}">
                <p14:modId xmlns:p14="http://schemas.microsoft.com/office/powerpoint/2010/main" val="637087311"/>
              </p:ext>
            </p:extLst>
          </p:nvPr>
        </p:nvGraphicFramePr>
        <p:xfrm>
          <a:off x="1562484" y="1023697"/>
          <a:ext cx="9061408" cy="5092788"/>
        </p:xfrm>
        <a:graphic>
          <a:graphicData uri="http://schemas.openxmlformats.org/drawingml/2006/table">
            <a:tbl>
              <a:tblPr firstRow="1" bandRow="1">
                <a:tableStyleId>{5C22544A-7EE6-4342-B048-85BDC9FD1C3A}</a:tableStyleId>
              </a:tblPr>
              <a:tblGrid>
                <a:gridCol w="1171507">
                  <a:extLst>
                    <a:ext uri="{9D8B030D-6E8A-4147-A177-3AD203B41FA5}">
                      <a16:colId xmlns:a16="http://schemas.microsoft.com/office/drawing/2014/main" val="1519302109"/>
                    </a:ext>
                  </a:extLst>
                </a:gridCol>
                <a:gridCol w="6483697">
                  <a:extLst>
                    <a:ext uri="{9D8B030D-6E8A-4147-A177-3AD203B41FA5}">
                      <a16:colId xmlns:a16="http://schemas.microsoft.com/office/drawing/2014/main" val="31467790"/>
                    </a:ext>
                  </a:extLst>
                </a:gridCol>
                <a:gridCol w="1406204">
                  <a:extLst>
                    <a:ext uri="{9D8B030D-6E8A-4147-A177-3AD203B41FA5}">
                      <a16:colId xmlns:a16="http://schemas.microsoft.com/office/drawing/2014/main" val="146286612"/>
                    </a:ext>
                  </a:extLst>
                </a:gridCol>
              </a:tblGrid>
              <a:tr h="489691">
                <a:tc>
                  <a:txBody>
                    <a:bodyPr/>
                    <a:lstStyle/>
                    <a:p>
                      <a:r>
                        <a:rPr lang="en-US" sz="1200"/>
                        <a:t>Name</a:t>
                      </a:r>
                    </a:p>
                  </a:txBody>
                  <a:tcPr/>
                </a:tc>
                <a:tc>
                  <a:txBody>
                    <a:bodyPr/>
                    <a:lstStyle/>
                    <a:p>
                      <a:r>
                        <a:rPr lang="en-US" sz="1200"/>
                        <a:t>Bio</a:t>
                      </a:r>
                    </a:p>
                  </a:txBody>
                  <a:tcPr/>
                </a:tc>
                <a:tc>
                  <a:txBody>
                    <a:bodyPr/>
                    <a:lstStyle/>
                    <a:p>
                      <a:r>
                        <a:rPr lang="en-US" sz="1200"/>
                        <a:t>Weeks as Team Leader</a:t>
                      </a:r>
                    </a:p>
                  </a:txBody>
                  <a:tcPr/>
                </a:tc>
                <a:extLst>
                  <a:ext uri="{0D108BD9-81ED-4DB2-BD59-A6C34878D82A}">
                    <a16:rowId xmlns:a16="http://schemas.microsoft.com/office/drawing/2014/main" val="902083436"/>
                  </a:ext>
                </a:extLst>
              </a:tr>
              <a:tr h="1273198">
                <a:tc>
                  <a:txBody>
                    <a:bodyPr/>
                    <a:lstStyle/>
                    <a:p>
                      <a:r>
                        <a:rPr lang="en-US" sz="1200"/>
                        <a:t>Joshua Minick</a:t>
                      </a:r>
                    </a:p>
                  </a:txBody>
                  <a:tcPr/>
                </a:tc>
                <a:tc>
                  <a:txBody>
                    <a:bodyPr/>
                    <a:lstStyle/>
                    <a:p>
                      <a:r>
                        <a:rPr lang="en-US" sz="1200"/>
                        <a:t>Josh has excellent communication and organizational skills. He is a member of the Mason Cyber Club and has competed in several CTF challenges focusing on Linux manipulation and </a:t>
                      </a:r>
                      <a:r>
                        <a:rPr lang="en-US" sz="1200" b="0" i="0" u="none" strike="noStrike" noProof="0">
                          <a:latin typeface="Calibri"/>
                        </a:rPr>
                        <a:t>steganography. His goal is to work on developing technological systems that are secure from launch with a proactive approach to security.</a:t>
                      </a:r>
                    </a:p>
                  </a:txBody>
                  <a:tcPr/>
                </a:tc>
                <a:tc>
                  <a:txBody>
                    <a:bodyPr/>
                    <a:lstStyle/>
                    <a:p>
                      <a:r>
                        <a:rPr lang="en-US" sz="1200"/>
                        <a:t>4, 9, 14</a:t>
                      </a:r>
                    </a:p>
                  </a:txBody>
                  <a:tcPr/>
                </a:tc>
                <a:extLst>
                  <a:ext uri="{0D108BD9-81ED-4DB2-BD59-A6C34878D82A}">
                    <a16:rowId xmlns:a16="http://schemas.microsoft.com/office/drawing/2014/main" val="3836760821"/>
                  </a:ext>
                </a:extLst>
              </a:tr>
              <a:tr h="881444">
                <a:tc>
                  <a:txBody>
                    <a:bodyPr/>
                    <a:lstStyle/>
                    <a:p>
                      <a:r>
                        <a:rPr lang="en-US" sz="1200"/>
                        <a:t>Vi </a:t>
                      </a:r>
                      <a:endParaRPr lang="en-US"/>
                    </a:p>
                    <a:p>
                      <a:pPr lvl="0">
                        <a:buNone/>
                      </a:pPr>
                      <a:r>
                        <a:rPr lang="en-US" sz="1200"/>
                        <a:t>Nguyen</a:t>
                      </a:r>
                    </a:p>
                  </a:txBody>
                  <a:tcPr/>
                </a:tc>
                <a:tc>
                  <a:txBody>
                    <a:bodyPr/>
                    <a:lstStyle/>
                    <a:p>
                      <a:pPr lvl="0">
                        <a:buNone/>
                      </a:pPr>
                      <a:r>
                        <a:rPr lang="en-US" sz="1200"/>
                        <a:t>Vi is a creative team member and great at producing solutions to solve the problems. She participated in several hackathon CTF, where she developed stronger problem analysis and other cybersecurity skills.</a:t>
                      </a:r>
                    </a:p>
                  </a:txBody>
                  <a:tcPr/>
                </a:tc>
                <a:tc>
                  <a:txBody>
                    <a:bodyPr/>
                    <a:lstStyle/>
                    <a:p>
                      <a:r>
                        <a:rPr lang="en-US" sz="1200"/>
                        <a:t>5, 10, 15</a:t>
                      </a:r>
                    </a:p>
                  </a:txBody>
                  <a:tcPr/>
                </a:tc>
                <a:extLst>
                  <a:ext uri="{0D108BD9-81ED-4DB2-BD59-A6C34878D82A}">
                    <a16:rowId xmlns:a16="http://schemas.microsoft.com/office/drawing/2014/main" val="581902318"/>
                  </a:ext>
                </a:extLst>
              </a:tr>
              <a:tr h="881444">
                <a:tc>
                  <a:txBody>
                    <a:bodyPr/>
                    <a:lstStyle/>
                    <a:p>
                      <a:pPr lvl="0">
                        <a:buNone/>
                      </a:pPr>
                      <a:r>
                        <a:rPr lang="en-US" sz="1200" b="0" i="0" u="none" strike="noStrike" noProof="0">
                          <a:latin typeface="Calibri"/>
                        </a:rPr>
                        <a:t>Kaitlyn Malone </a:t>
                      </a:r>
                      <a:endParaRPr lang="en-US" sz="1200"/>
                    </a:p>
                  </a:txBody>
                  <a:tcPr/>
                </a:tc>
                <a:tc>
                  <a:txBody>
                    <a:bodyPr/>
                    <a:lstStyle/>
                    <a:p>
                      <a:r>
                        <a:rPr lang="en-US" sz="1200"/>
                        <a:t>Kaitlyn has strong problem solving and organization skills. She competed in </a:t>
                      </a:r>
                      <a:r>
                        <a:rPr lang="en-US" sz="1200" err="1"/>
                        <a:t>CyberPatriot</a:t>
                      </a:r>
                      <a:r>
                        <a:rPr lang="en-US" sz="1200"/>
                        <a:t> in high school, which gave her the opportunity to work as a team to complete cybersecurity objectives. </a:t>
                      </a:r>
                    </a:p>
                  </a:txBody>
                  <a:tcPr/>
                </a:tc>
                <a:tc>
                  <a:txBody>
                    <a:bodyPr/>
                    <a:lstStyle/>
                    <a:p>
                      <a:r>
                        <a:rPr lang="en-US" sz="1200"/>
                        <a:t>6, 11</a:t>
                      </a:r>
                    </a:p>
                  </a:txBody>
                  <a:tcPr/>
                </a:tc>
                <a:extLst>
                  <a:ext uri="{0D108BD9-81ED-4DB2-BD59-A6C34878D82A}">
                    <a16:rowId xmlns:a16="http://schemas.microsoft.com/office/drawing/2014/main" val="2517622411"/>
                  </a:ext>
                </a:extLst>
              </a:tr>
              <a:tr h="881444">
                <a:tc>
                  <a:txBody>
                    <a:bodyPr/>
                    <a:lstStyle/>
                    <a:p>
                      <a:pPr lvl="0">
                        <a:buNone/>
                      </a:pPr>
                      <a:r>
                        <a:rPr lang="en-US" sz="1200" b="0" i="0" u="none" strike="noStrike" noProof="0">
                          <a:latin typeface="Calibri"/>
                        </a:rPr>
                        <a:t>Kelly-Ann Downer </a:t>
                      </a:r>
                      <a:endParaRPr lang="en-US" sz="1200"/>
                    </a:p>
                  </a:txBody>
                  <a:tcPr/>
                </a:tc>
                <a:tc>
                  <a:txBody>
                    <a:bodyPr/>
                    <a:lstStyle/>
                    <a:p>
                      <a:r>
                        <a:rPr lang="en-US" sz="1200"/>
                        <a:t>Kelly has good problem solving and teamwork skills. She has worked with Linux systems, has experience in coding in Python and C and participates in organizations to help build communication and collaboration skills.</a:t>
                      </a:r>
                    </a:p>
                  </a:txBody>
                  <a:tcPr/>
                </a:tc>
                <a:tc>
                  <a:txBody>
                    <a:bodyPr/>
                    <a:lstStyle/>
                    <a:p>
                      <a:r>
                        <a:rPr lang="en-US" sz="1200"/>
                        <a:t>7, 12</a:t>
                      </a:r>
                    </a:p>
                  </a:txBody>
                  <a:tcPr/>
                </a:tc>
                <a:extLst>
                  <a:ext uri="{0D108BD9-81ED-4DB2-BD59-A6C34878D82A}">
                    <a16:rowId xmlns:a16="http://schemas.microsoft.com/office/drawing/2014/main" val="254970853"/>
                  </a:ext>
                </a:extLst>
              </a:tr>
              <a:tr h="685567">
                <a:tc>
                  <a:txBody>
                    <a:bodyPr/>
                    <a:lstStyle/>
                    <a:p>
                      <a:r>
                        <a:rPr lang="en-US" sz="1200"/>
                        <a:t>Jack Raymond</a:t>
                      </a:r>
                    </a:p>
                  </a:txBody>
                  <a:tcPr/>
                </a:tc>
                <a:tc>
                  <a:txBody>
                    <a:bodyPr/>
                    <a:lstStyle/>
                    <a:p>
                      <a:r>
                        <a:rPr lang="en-US" sz="1200"/>
                        <a:t>Jack is a natural problem solver and a passionate tinkerer. He is interested in the development of secure software and managing Linux systems. </a:t>
                      </a:r>
                    </a:p>
                  </a:txBody>
                  <a:tcPr/>
                </a:tc>
                <a:tc>
                  <a:txBody>
                    <a:bodyPr/>
                    <a:lstStyle/>
                    <a:p>
                      <a:r>
                        <a:rPr lang="en-US" sz="1200"/>
                        <a:t>8, 13</a:t>
                      </a:r>
                    </a:p>
                  </a:txBody>
                  <a:tcPr/>
                </a:tc>
                <a:extLst>
                  <a:ext uri="{0D108BD9-81ED-4DB2-BD59-A6C34878D82A}">
                    <a16:rowId xmlns:a16="http://schemas.microsoft.com/office/drawing/2014/main" val="3336484444"/>
                  </a:ext>
                </a:extLst>
              </a:tr>
            </a:tbl>
          </a:graphicData>
        </a:graphic>
      </p:graphicFrame>
    </p:spTree>
    <p:extLst>
      <p:ext uri="{BB962C8B-B14F-4D97-AF65-F5344CB8AC3E}">
        <p14:creationId xmlns:p14="http://schemas.microsoft.com/office/powerpoint/2010/main" val="1878737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5A8D38-7779-E2B0-B0EC-B2EC0E6DE5F1}"/>
              </a:ext>
            </a:extLst>
          </p:cNvPr>
          <p:cNvSpPr>
            <a:spLocks noGrp="1"/>
          </p:cNvSpPr>
          <p:nvPr>
            <p:ph idx="1"/>
          </p:nvPr>
        </p:nvSpPr>
        <p:spPr>
          <a:xfrm>
            <a:off x="457200" y="1097280"/>
            <a:ext cx="11155680" cy="4722040"/>
          </a:xfrm>
        </p:spPr>
        <p:txBody>
          <a:bodyPr vert="horz" lIns="91440" tIns="45720" rIns="91440" bIns="45720" rtlCol="0" anchor="t">
            <a:noAutofit/>
          </a:bodyPr>
          <a:lstStyle/>
          <a:p>
            <a:pPr indent="-215900"/>
            <a:r>
              <a:rPr lang="en-US" sz="2400">
                <a:ea typeface="+mn-lt"/>
                <a:cs typeface="+mn-lt"/>
              </a:rPr>
              <a:t>Zero-click remote code execution affecting Linux systems</a:t>
            </a:r>
            <a:endParaRPr lang="en-US" sz="2400" i="1">
              <a:ea typeface="+mn-lt"/>
              <a:cs typeface="+mn-lt"/>
            </a:endParaRPr>
          </a:p>
          <a:p>
            <a:pPr indent="-215900">
              <a:buNone/>
            </a:pPr>
            <a:endParaRPr lang="en-US" sz="2400">
              <a:ea typeface="+mn-lt"/>
              <a:cs typeface="+mn-lt"/>
            </a:endParaRPr>
          </a:p>
          <a:p>
            <a:pPr indent="-215900"/>
            <a:r>
              <a:rPr lang="en-US" sz="2400">
                <a:ea typeface="+mn-lt"/>
                <a:cs typeface="+mn-lt"/>
              </a:rPr>
              <a:t>Originally developed by Google security researcher Andy Nguyen to attack two BleedingTooth vulnerabilities in the Linux Bluetooth subsystem </a:t>
            </a:r>
            <a:endParaRPr lang="en-US" sz="2400" i="1">
              <a:ea typeface="+mn-lt"/>
              <a:cs typeface="+mn-lt"/>
            </a:endParaRPr>
          </a:p>
          <a:p>
            <a:pPr indent="-215900">
              <a:buNone/>
            </a:pPr>
            <a:endParaRPr lang="en-US" sz="2400">
              <a:ea typeface="+mn-lt"/>
              <a:cs typeface="+mn-lt"/>
            </a:endParaRPr>
          </a:p>
          <a:p>
            <a:pPr indent="-215900"/>
            <a:r>
              <a:rPr lang="en-US" sz="2400">
                <a:ea typeface="+mn-lt"/>
                <a:cs typeface="+mn-lt"/>
              </a:rPr>
              <a:t>Andy Nguyen is also responsible for identifying and reporting all three existing BleedingTooth Vulnerabilities: </a:t>
            </a:r>
            <a:r>
              <a:rPr lang="en-US" sz="2400" err="1">
                <a:ea typeface="+mn-lt"/>
                <a:cs typeface="+mn-lt"/>
              </a:rPr>
              <a:t>BadVibes</a:t>
            </a:r>
            <a:r>
              <a:rPr lang="en-US" sz="2400">
                <a:ea typeface="+mn-lt"/>
                <a:cs typeface="+mn-lt"/>
              </a:rPr>
              <a:t>, </a:t>
            </a:r>
            <a:r>
              <a:rPr lang="en-US" sz="2400" err="1">
                <a:ea typeface="+mn-lt"/>
                <a:cs typeface="+mn-lt"/>
              </a:rPr>
              <a:t>BadChoice</a:t>
            </a:r>
            <a:r>
              <a:rPr lang="en-US" sz="2400">
                <a:ea typeface="+mn-lt"/>
                <a:cs typeface="+mn-lt"/>
              </a:rPr>
              <a:t>, and </a:t>
            </a:r>
            <a:r>
              <a:rPr lang="en-US" sz="2400" err="1">
                <a:ea typeface="+mn-lt"/>
                <a:cs typeface="+mn-lt"/>
              </a:rPr>
              <a:t>BadKarma</a:t>
            </a:r>
            <a:endParaRPr lang="en-US" sz="2400" i="1">
              <a:ea typeface="+mn-lt"/>
              <a:cs typeface="+mn-lt"/>
            </a:endParaRPr>
          </a:p>
          <a:p>
            <a:pPr lvl="2"/>
            <a:endParaRPr lang="en-US" sz="2400">
              <a:cs typeface="Calibri" panose="020F0502020204030204"/>
            </a:endParaRPr>
          </a:p>
        </p:txBody>
      </p:sp>
      <p:sp>
        <p:nvSpPr>
          <p:cNvPr id="4" name="Slide Number Placeholder 3">
            <a:extLst>
              <a:ext uri="{FF2B5EF4-FFF2-40B4-BE49-F238E27FC236}">
                <a16:creationId xmlns:a16="http://schemas.microsoft.com/office/drawing/2014/main" id="{DDBCBF4F-BC5F-013E-E683-E07DD6590658}"/>
              </a:ext>
            </a:extLst>
          </p:cNvPr>
          <p:cNvSpPr>
            <a:spLocks noGrp="1"/>
          </p:cNvSpPr>
          <p:nvPr>
            <p:ph type="sldNum" sz="quarter" idx="4294967295"/>
          </p:nvPr>
        </p:nvSpPr>
        <p:spPr>
          <a:xfrm>
            <a:off x="9256643" y="6538912"/>
            <a:ext cx="2743200" cy="365125"/>
          </a:xfrm>
        </p:spPr>
        <p:txBody>
          <a:bodyPr/>
          <a:lstStyle/>
          <a:p>
            <a:fld id="{2F6FAF79-B0D9-444A-ABDC-4F1DB8DFCFE0}" type="slidenum">
              <a:rPr lang="en-US" smtClean="0"/>
              <a:t>4</a:t>
            </a:fld>
            <a:endParaRPr lang="en-US"/>
          </a:p>
        </p:txBody>
      </p:sp>
      <p:sp>
        <p:nvSpPr>
          <p:cNvPr id="8" name="Title 1">
            <a:extLst>
              <a:ext uri="{FF2B5EF4-FFF2-40B4-BE49-F238E27FC236}">
                <a16:creationId xmlns:a16="http://schemas.microsoft.com/office/drawing/2014/main" id="{1CA46BA5-6AD5-F07F-020F-6F8FACA54BD1}"/>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BleedingTooth Overview</a:t>
            </a:r>
            <a:endParaRPr lang="en-US"/>
          </a:p>
        </p:txBody>
      </p:sp>
    </p:spTree>
    <p:extLst>
      <p:ext uri="{BB962C8B-B14F-4D97-AF65-F5344CB8AC3E}">
        <p14:creationId xmlns:p14="http://schemas.microsoft.com/office/powerpoint/2010/main" val="12508027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6EC87A-A732-297A-31C3-DF818B63C728}"/>
              </a:ext>
            </a:extLst>
          </p:cNvPr>
          <p:cNvSpPr>
            <a:spLocks noGrp="1"/>
          </p:cNvSpPr>
          <p:nvPr>
            <p:ph idx="1"/>
          </p:nvPr>
        </p:nvSpPr>
        <p:spPr>
          <a:xfrm>
            <a:off x="454463" y="1097280"/>
            <a:ext cx="7637894" cy="3769955"/>
          </a:xfrm>
        </p:spPr>
        <p:txBody>
          <a:bodyPr vert="horz" lIns="91440" tIns="45720" rIns="91440" bIns="45720" rtlCol="0" anchor="t">
            <a:noAutofit/>
          </a:bodyPr>
          <a:lstStyle/>
          <a:p>
            <a:pPr marL="0" indent="0">
              <a:buNone/>
            </a:pPr>
            <a:endParaRPr lang="en-US" sz="2400">
              <a:solidFill>
                <a:srgbClr val="000000"/>
              </a:solidFill>
              <a:cs typeface="Calibri"/>
            </a:endParaRPr>
          </a:p>
          <a:p>
            <a:pPr marL="457200" indent="-457200">
              <a:buAutoNum type="arabicPeriod"/>
            </a:pPr>
            <a:r>
              <a:rPr lang="en-US" sz="2400">
                <a:cs typeface="Calibri"/>
              </a:rPr>
              <a:t>The</a:t>
            </a:r>
            <a:r>
              <a:rPr lang="en-US" sz="2400">
                <a:solidFill>
                  <a:srgbClr val="FF0000"/>
                </a:solidFill>
                <a:cs typeface="Calibri"/>
              </a:rPr>
              <a:t> Attacking machine </a:t>
            </a:r>
            <a:r>
              <a:rPr lang="en-US" sz="2400">
                <a:cs typeface="Calibri"/>
              </a:rPr>
              <a:t>listens </a:t>
            </a:r>
            <a:r>
              <a:rPr lang="en-US" sz="2400">
                <a:solidFill>
                  <a:srgbClr val="000000"/>
                </a:solidFill>
                <a:cs typeface="Calibri"/>
              </a:rPr>
              <a:t>for incoming network connection</a:t>
            </a:r>
          </a:p>
          <a:p>
            <a:pPr marL="457200" indent="-457200">
              <a:buAutoNum type="arabicPeriod"/>
            </a:pPr>
            <a:r>
              <a:rPr lang="en-US" sz="2400">
                <a:cs typeface="Calibri"/>
              </a:rPr>
              <a:t>The </a:t>
            </a:r>
            <a:r>
              <a:rPr lang="en-US" sz="2400">
                <a:solidFill>
                  <a:srgbClr val="FF0000"/>
                </a:solidFill>
                <a:cs typeface="Calibri"/>
              </a:rPr>
              <a:t>Attacking machine</a:t>
            </a:r>
            <a:r>
              <a:rPr lang="en-US" sz="2400">
                <a:solidFill>
                  <a:srgbClr val="000000"/>
                </a:solidFill>
                <a:cs typeface="Calibri"/>
              </a:rPr>
              <a:t> runs the exploit</a:t>
            </a:r>
          </a:p>
          <a:p>
            <a:pPr marL="457200" indent="-457200">
              <a:buAutoNum type="arabicPeriod"/>
            </a:pPr>
            <a:r>
              <a:rPr lang="en-US" sz="2400">
                <a:cs typeface="Calibri"/>
              </a:rPr>
              <a:t>The </a:t>
            </a:r>
            <a:r>
              <a:rPr lang="en-US" sz="2400">
                <a:solidFill>
                  <a:srgbClr val="FF0000"/>
                </a:solidFill>
                <a:cs typeface="Calibri"/>
              </a:rPr>
              <a:t>Attacking machine </a:t>
            </a:r>
            <a:r>
              <a:rPr lang="en-US" sz="2400">
                <a:cs typeface="Calibri"/>
              </a:rPr>
              <a:t>connects to </a:t>
            </a:r>
            <a:r>
              <a:rPr lang="en-US" sz="2400">
                <a:solidFill>
                  <a:srgbClr val="3845A6"/>
                </a:solidFill>
                <a:cs typeface="Calibri"/>
              </a:rPr>
              <a:t>Victim's machine</a:t>
            </a:r>
            <a:r>
              <a:rPr lang="en-US" sz="2400">
                <a:solidFill>
                  <a:srgbClr val="3C71A1"/>
                </a:solidFill>
                <a:cs typeface="Calibri"/>
              </a:rPr>
              <a:t> </a:t>
            </a:r>
            <a:r>
              <a:rPr lang="en-US" sz="2400">
                <a:cs typeface="Calibri"/>
              </a:rPr>
              <a:t>over Bluetooth</a:t>
            </a:r>
          </a:p>
          <a:p>
            <a:pPr marL="457200" indent="-457200">
              <a:buAutoNum type="arabicPeriod"/>
            </a:pPr>
            <a:r>
              <a:rPr lang="en-US" sz="2400">
                <a:cs typeface="Calibri"/>
              </a:rPr>
              <a:t>The exploit causes a remote code execution in which the </a:t>
            </a:r>
            <a:r>
              <a:rPr lang="en-US" sz="2400">
                <a:solidFill>
                  <a:srgbClr val="3845A6"/>
                </a:solidFill>
                <a:cs typeface="Calibri"/>
              </a:rPr>
              <a:t>Victim machine</a:t>
            </a:r>
            <a:r>
              <a:rPr lang="en-US" sz="2400">
                <a:cs typeface="Calibri"/>
              </a:rPr>
              <a:t> establishes a network connection to the </a:t>
            </a:r>
            <a:r>
              <a:rPr lang="en-US" sz="2400">
                <a:solidFill>
                  <a:srgbClr val="FF0000"/>
                </a:solidFill>
                <a:cs typeface="Calibri"/>
              </a:rPr>
              <a:t>Attacking</a:t>
            </a:r>
            <a:r>
              <a:rPr lang="en-US" sz="2400">
                <a:cs typeface="Calibri"/>
              </a:rPr>
              <a:t> </a:t>
            </a:r>
            <a:r>
              <a:rPr lang="en-US" sz="2400">
                <a:solidFill>
                  <a:srgbClr val="FF0000"/>
                </a:solidFill>
                <a:cs typeface="Calibri"/>
              </a:rPr>
              <a:t>machine</a:t>
            </a:r>
          </a:p>
          <a:p>
            <a:pPr marL="457200" indent="-457200">
              <a:buAutoNum type="arabicPeriod"/>
            </a:pPr>
            <a:r>
              <a:rPr lang="en-US" sz="2400">
                <a:cs typeface="Calibri"/>
              </a:rPr>
              <a:t>In this case, we used the </a:t>
            </a:r>
            <a:r>
              <a:rPr lang="en-US" sz="2400">
                <a:solidFill>
                  <a:srgbClr val="FF0000"/>
                </a:solidFill>
                <a:cs typeface="Calibri"/>
              </a:rPr>
              <a:t>Attacking machine's</a:t>
            </a:r>
            <a:r>
              <a:rPr lang="en-US" sz="2400">
                <a:cs typeface="Calibri"/>
              </a:rPr>
              <a:t> root</a:t>
            </a:r>
            <a:r>
              <a:rPr lang="en-US" sz="2400">
                <a:solidFill>
                  <a:srgbClr val="FF0000"/>
                </a:solidFill>
                <a:cs typeface="Calibri"/>
              </a:rPr>
              <a:t> </a:t>
            </a:r>
            <a:r>
              <a:rPr lang="en-US" sz="2400">
                <a:cs typeface="Calibri"/>
              </a:rPr>
              <a:t>terminal used to spawn calculator on </a:t>
            </a:r>
            <a:r>
              <a:rPr lang="en-US" sz="2400">
                <a:solidFill>
                  <a:srgbClr val="3845A6"/>
                </a:solidFill>
                <a:cs typeface="Calibri"/>
              </a:rPr>
              <a:t>Victim machine</a:t>
            </a:r>
            <a:r>
              <a:rPr lang="en-US" sz="2400">
                <a:cs typeface="Calibri"/>
              </a:rPr>
              <a:t>   </a:t>
            </a:r>
            <a:endParaRPr lang="en-US"/>
          </a:p>
          <a:p>
            <a:pPr marL="0" indent="0">
              <a:buNone/>
            </a:pPr>
            <a:endParaRPr lang="en-US" sz="2400">
              <a:solidFill>
                <a:srgbClr val="000000"/>
              </a:solidFill>
              <a:cs typeface="Calibri"/>
            </a:endParaRPr>
          </a:p>
          <a:p>
            <a:pPr indent="0">
              <a:buNone/>
            </a:pPr>
            <a:endParaRPr lang="en-US" b="1">
              <a:solidFill>
                <a:srgbClr val="000000"/>
              </a:solidFill>
              <a:cs typeface="Calibri"/>
            </a:endParaRPr>
          </a:p>
          <a:p>
            <a:pPr indent="0">
              <a:buNone/>
            </a:pPr>
            <a:endParaRPr lang="en-US">
              <a:cs typeface="Calibri"/>
            </a:endParaRPr>
          </a:p>
          <a:p>
            <a:pPr indent="0">
              <a:buNone/>
            </a:pPr>
            <a:endParaRPr lang="en-US" b="1">
              <a:solidFill>
                <a:srgbClr val="000000"/>
              </a:solidFill>
              <a:cs typeface="Calibri"/>
            </a:endParaRPr>
          </a:p>
          <a:p>
            <a:pPr indent="0">
              <a:buNone/>
            </a:pPr>
            <a:endParaRPr lang="en-US" b="1">
              <a:solidFill>
                <a:srgbClr val="000000"/>
              </a:solidFill>
              <a:cs typeface="Calibri"/>
            </a:endParaRPr>
          </a:p>
          <a:p>
            <a:pPr lvl="1"/>
            <a:endParaRPr lang="en-US" sz="1500">
              <a:solidFill>
                <a:srgbClr val="000000"/>
              </a:solidFill>
              <a:cs typeface="Calibri"/>
            </a:endParaRPr>
          </a:p>
          <a:p>
            <a:pPr lvl="1"/>
            <a:endParaRPr lang="en-US" sz="1500">
              <a:solidFill>
                <a:srgbClr val="000000"/>
              </a:solidFill>
              <a:cs typeface="Calibri"/>
            </a:endParaRPr>
          </a:p>
          <a:p>
            <a:pPr lvl="1"/>
            <a:endParaRPr lang="en-US" sz="1500">
              <a:solidFill>
                <a:srgbClr val="00B050"/>
              </a:solidFill>
              <a:cs typeface="Calibri"/>
            </a:endParaRPr>
          </a:p>
        </p:txBody>
      </p:sp>
      <p:sp>
        <p:nvSpPr>
          <p:cNvPr id="4" name="Slide Number Placeholder 3">
            <a:extLst>
              <a:ext uri="{FF2B5EF4-FFF2-40B4-BE49-F238E27FC236}">
                <a16:creationId xmlns:a16="http://schemas.microsoft.com/office/drawing/2014/main" id="{E802467B-8C82-B00C-5E37-6B35A99B91A2}"/>
              </a:ext>
            </a:extLst>
          </p:cNvPr>
          <p:cNvSpPr>
            <a:spLocks noGrp="1"/>
          </p:cNvSpPr>
          <p:nvPr>
            <p:ph type="sldNum" sz="quarter" idx="4294967295"/>
          </p:nvPr>
        </p:nvSpPr>
        <p:spPr>
          <a:xfrm>
            <a:off x="9256643" y="6538912"/>
            <a:ext cx="2743200" cy="365125"/>
          </a:xfrm>
        </p:spPr>
        <p:txBody>
          <a:bodyPr/>
          <a:lstStyle/>
          <a:p>
            <a:fld id="{2F6FAF79-B0D9-444A-ABDC-4F1DB8DFCFE0}" type="slidenum">
              <a:rPr lang="en-US" smtClean="0"/>
              <a:t>5</a:t>
            </a:fld>
            <a:endParaRPr lang="en-US"/>
          </a:p>
        </p:txBody>
      </p:sp>
      <p:pic>
        <p:nvPicPr>
          <p:cNvPr id="9" name="Picture 12" descr="Graphical user interface, text, application&#10;&#10;Description automatically generated">
            <a:extLst>
              <a:ext uri="{FF2B5EF4-FFF2-40B4-BE49-F238E27FC236}">
                <a16:creationId xmlns:a16="http://schemas.microsoft.com/office/drawing/2014/main" id="{A2AA3BDB-7871-CEFE-C027-61B16D326B86}"/>
              </a:ext>
            </a:extLst>
          </p:cNvPr>
          <p:cNvPicPr>
            <a:picLocks noChangeAspect="1"/>
          </p:cNvPicPr>
          <p:nvPr/>
        </p:nvPicPr>
        <p:blipFill>
          <a:blip r:embed="rId2"/>
          <a:stretch>
            <a:fillRect/>
          </a:stretch>
        </p:blipFill>
        <p:spPr>
          <a:xfrm>
            <a:off x="7743092" y="1369668"/>
            <a:ext cx="3994445" cy="1719681"/>
          </a:xfrm>
          <a:prstGeom prst="rect">
            <a:avLst/>
          </a:prstGeom>
          <a:ln w="28575">
            <a:solidFill>
              <a:srgbClr val="FF0000"/>
            </a:solidFill>
          </a:ln>
        </p:spPr>
      </p:pic>
      <p:pic>
        <p:nvPicPr>
          <p:cNvPr id="5" name="Picture 5" descr="A picture containing text, computer, electronics, keyboard&#10;&#10;Description automatically generated">
            <a:extLst>
              <a:ext uri="{FF2B5EF4-FFF2-40B4-BE49-F238E27FC236}">
                <a16:creationId xmlns:a16="http://schemas.microsoft.com/office/drawing/2014/main" id="{44227C58-C2E3-574A-3E91-C87EC1D8BD97}"/>
              </a:ext>
            </a:extLst>
          </p:cNvPr>
          <p:cNvPicPr>
            <a:picLocks noChangeAspect="1"/>
          </p:cNvPicPr>
          <p:nvPr/>
        </p:nvPicPr>
        <p:blipFill>
          <a:blip r:embed="rId3"/>
          <a:stretch>
            <a:fillRect/>
          </a:stretch>
        </p:blipFill>
        <p:spPr>
          <a:xfrm>
            <a:off x="8710202" y="3609144"/>
            <a:ext cx="2062380" cy="2371804"/>
          </a:xfrm>
          <a:prstGeom prst="rect">
            <a:avLst/>
          </a:prstGeom>
          <a:ln w="28575">
            <a:solidFill>
              <a:srgbClr val="5B9BD5"/>
            </a:solidFill>
          </a:ln>
        </p:spPr>
      </p:pic>
      <p:sp>
        <p:nvSpPr>
          <p:cNvPr id="7" name="TextBox 6">
            <a:extLst>
              <a:ext uri="{FF2B5EF4-FFF2-40B4-BE49-F238E27FC236}">
                <a16:creationId xmlns:a16="http://schemas.microsoft.com/office/drawing/2014/main" id="{5DEA512B-184F-A2F1-5272-6ECCB8C6E488}"/>
              </a:ext>
            </a:extLst>
          </p:cNvPr>
          <p:cNvSpPr txBox="1"/>
          <p:nvPr/>
        </p:nvSpPr>
        <p:spPr>
          <a:xfrm>
            <a:off x="8328554" y="3249451"/>
            <a:ext cx="28204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3845A6"/>
                </a:solidFill>
              </a:rPr>
              <a:t>Result on Victim machine:</a:t>
            </a:r>
            <a:endParaRPr lang="en-US" b="1">
              <a:solidFill>
                <a:srgbClr val="3845A6"/>
              </a:solidFill>
              <a:cs typeface="Calibri"/>
            </a:endParaRPr>
          </a:p>
        </p:txBody>
      </p:sp>
      <p:sp>
        <p:nvSpPr>
          <p:cNvPr id="15" name="TextBox 14">
            <a:extLst>
              <a:ext uri="{FF2B5EF4-FFF2-40B4-BE49-F238E27FC236}">
                <a16:creationId xmlns:a16="http://schemas.microsoft.com/office/drawing/2014/main" id="{5A4D9EFB-BBFA-EFDF-552E-B2D6DFAEB219}"/>
              </a:ext>
            </a:extLst>
          </p:cNvPr>
          <p:cNvSpPr txBox="1"/>
          <p:nvPr/>
        </p:nvSpPr>
        <p:spPr>
          <a:xfrm>
            <a:off x="8653343" y="997235"/>
            <a:ext cx="21661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0000"/>
                </a:solidFill>
                <a:cs typeface="Calibri"/>
              </a:rPr>
              <a:t>Attacker's machine:</a:t>
            </a:r>
            <a:endParaRPr lang="en-US"/>
          </a:p>
        </p:txBody>
      </p:sp>
      <p:sp>
        <p:nvSpPr>
          <p:cNvPr id="14" name="Title 1">
            <a:extLst>
              <a:ext uri="{FF2B5EF4-FFF2-40B4-BE49-F238E27FC236}">
                <a16:creationId xmlns:a16="http://schemas.microsoft.com/office/drawing/2014/main" id="{FEC69FC7-3F47-9F6E-74BE-0A494B16018A}"/>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err="1">
                <a:cs typeface="Calibri Light"/>
              </a:rPr>
              <a:t>BleedingTooth</a:t>
            </a:r>
            <a:r>
              <a:rPr lang="en-US" sz="4000">
                <a:cs typeface="Calibri Light"/>
              </a:rPr>
              <a:t> Exploitation</a:t>
            </a:r>
            <a:endParaRPr lang="en-US"/>
          </a:p>
        </p:txBody>
      </p:sp>
    </p:spTree>
    <p:extLst>
      <p:ext uri="{BB962C8B-B14F-4D97-AF65-F5344CB8AC3E}">
        <p14:creationId xmlns:p14="http://schemas.microsoft.com/office/powerpoint/2010/main" val="6632515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061AAE-4E41-5333-0B69-44DC65F8B6B6}"/>
              </a:ext>
            </a:extLst>
          </p:cNvPr>
          <p:cNvSpPr>
            <a:spLocks noGrp="1"/>
          </p:cNvSpPr>
          <p:nvPr>
            <p:ph type="sldNum" sz="quarter" idx="4294967295"/>
          </p:nvPr>
        </p:nvSpPr>
        <p:spPr>
          <a:xfrm>
            <a:off x="9256643" y="6538912"/>
            <a:ext cx="2743200" cy="365125"/>
          </a:xfrm>
        </p:spPr>
        <p:txBody>
          <a:bodyPr/>
          <a:lstStyle/>
          <a:p>
            <a:fld id="{2F6FAF79-B0D9-444A-ABDC-4F1DB8DFCFE0}" type="slidenum">
              <a:rPr lang="en-US" smtClean="0"/>
              <a:t>6</a:t>
            </a:fld>
            <a:endParaRPr lang="en-US"/>
          </a:p>
        </p:txBody>
      </p:sp>
      <p:pic>
        <p:nvPicPr>
          <p:cNvPr id="3" name="Online Media 2" title="BleedingTooth Vulnerability">
            <a:hlinkClick r:id="" action="ppaction://media"/>
            <a:extLst>
              <a:ext uri="{FF2B5EF4-FFF2-40B4-BE49-F238E27FC236}">
                <a16:creationId xmlns:a16="http://schemas.microsoft.com/office/drawing/2014/main" id="{E73B7950-FF2D-D31E-CB21-9AE10C951A40}"/>
              </a:ext>
            </a:extLst>
          </p:cNvPr>
          <p:cNvPicPr>
            <a:picLocks noRot="1" noChangeAspect="1"/>
          </p:cNvPicPr>
          <p:nvPr>
            <a:videoFile r:link="rId1"/>
          </p:nvPr>
        </p:nvPicPr>
        <p:blipFill>
          <a:blip r:embed="rId3"/>
          <a:stretch>
            <a:fillRect/>
          </a:stretch>
        </p:blipFill>
        <p:spPr>
          <a:xfrm>
            <a:off x="1849127" y="1383442"/>
            <a:ext cx="8309019" cy="4572012"/>
          </a:xfrm>
          <a:prstGeom prst="rect">
            <a:avLst/>
          </a:prstGeom>
        </p:spPr>
      </p:pic>
      <p:sp>
        <p:nvSpPr>
          <p:cNvPr id="8" name="Title 1">
            <a:extLst>
              <a:ext uri="{FF2B5EF4-FFF2-40B4-BE49-F238E27FC236}">
                <a16:creationId xmlns:a16="http://schemas.microsoft.com/office/drawing/2014/main" id="{8058C596-5476-77A3-F936-80659A027373}"/>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err="1">
                <a:cs typeface="Calibri Light"/>
              </a:rPr>
              <a:t>BleedingTooth</a:t>
            </a:r>
            <a:r>
              <a:rPr lang="en-US" sz="4000">
                <a:cs typeface="Calibri Light"/>
              </a:rPr>
              <a:t> Exploitation Demo</a:t>
            </a:r>
            <a:endParaRPr lang="en-US"/>
          </a:p>
        </p:txBody>
      </p:sp>
    </p:spTree>
    <p:extLst>
      <p:ext uri="{BB962C8B-B14F-4D97-AF65-F5344CB8AC3E}">
        <p14:creationId xmlns:p14="http://schemas.microsoft.com/office/powerpoint/2010/main" val="1052393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ext&#10;&#10;Description automatically generated">
            <a:extLst>
              <a:ext uri="{FF2B5EF4-FFF2-40B4-BE49-F238E27FC236}">
                <a16:creationId xmlns:a16="http://schemas.microsoft.com/office/drawing/2014/main" id="{B0B72C72-FAEE-4C50-B5F5-3FDC79ABC5AF}"/>
              </a:ext>
            </a:extLst>
          </p:cNvPr>
          <p:cNvPicPr>
            <a:picLocks noGrp="1" noChangeAspect="1"/>
          </p:cNvPicPr>
          <p:nvPr>
            <p:ph idx="1"/>
          </p:nvPr>
        </p:nvPicPr>
        <p:blipFill>
          <a:blip r:embed="rId2"/>
          <a:stretch>
            <a:fillRect/>
          </a:stretch>
        </p:blipFill>
        <p:spPr>
          <a:xfrm>
            <a:off x="2828445" y="2853593"/>
            <a:ext cx="6534054" cy="3158307"/>
          </a:xfrm>
          <a:ln w="28575">
            <a:solidFill>
              <a:schemeClr val="accent6">
                <a:lumMod val="60000"/>
                <a:lumOff val="40000"/>
              </a:schemeClr>
            </a:solidFill>
          </a:ln>
        </p:spPr>
      </p:pic>
      <p:sp>
        <p:nvSpPr>
          <p:cNvPr id="4" name="Slide Number Placeholder 3">
            <a:extLst>
              <a:ext uri="{FF2B5EF4-FFF2-40B4-BE49-F238E27FC236}">
                <a16:creationId xmlns:a16="http://schemas.microsoft.com/office/drawing/2014/main" id="{4D2FA021-F2C9-5FF0-5BA1-3A706EB84B1C}"/>
              </a:ext>
            </a:extLst>
          </p:cNvPr>
          <p:cNvSpPr>
            <a:spLocks noGrp="1"/>
          </p:cNvSpPr>
          <p:nvPr>
            <p:ph type="sldNum" sz="quarter" idx="4294967295"/>
          </p:nvPr>
        </p:nvSpPr>
        <p:spPr>
          <a:xfrm>
            <a:off x="9256643" y="6538912"/>
            <a:ext cx="2743200" cy="365125"/>
          </a:xfrm>
        </p:spPr>
        <p:txBody>
          <a:bodyPr/>
          <a:lstStyle/>
          <a:p>
            <a:fld id="{2F6FAF79-B0D9-444A-ABDC-4F1DB8DFCFE0}" type="slidenum">
              <a:rPr lang="en-US" smtClean="0"/>
              <a:t>7</a:t>
            </a:fld>
            <a:endParaRPr lang="en-US"/>
          </a:p>
        </p:txBody>
      </p:sp>
      <p:sp>
        <p:nvSpPr>
          <p:cNvPr id="6" name="TextBox 5">
            <a:extLst>
              <a:ext uri="{FF2B5EF4-FFF2-40B4-BE49-F238E27FC236}">
                <a16:creationId xmlns:a16="http://schemas.microsoft.com/office/drawing/2014/main" id="{98A30CB8-A79C-ED98-38D4-0F3181EED4CD}"/>
              </a:ext>
            </a:extLst>
          </p:cNvPr>
          <p:cNvSpPr txBox="1"/>
          <p:nvPr/>
        </p:nvSpPr>
        <p:spPr>
          <a:xfrm>
            <a:off x="329984" y="1304483"/>
            <a:ext cx="1153184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2400">
                <a:solidFill>
                  <a:srgbClr val="000000"/>
                </a:solidFill>
                <a:ea typeface="+mn-lt"/>
                <a:cs typeface="+mn-lt"/>
              </a:rPr>
              <a:t>Checks if the Linux Kernel is between </a:t>
            </a:r>
            <a:r>
              <a:rPr lang="en-US" sz="2400" b="1">
                <a:solidFill>
                  <a:srgbClr val="FF0000"/>
                </a:solidFill>
                <a:ea typeface="+mn-lt"/>
                <a:cs typeface="+mn-lt"/>
              </a:rPr>
              <a:t>4.8 and 5.9 </a:t>
            </a:r>
            <a:r>
              <a:rPr lang="en-US" sz="2400">
                <a:ea typeface="+mn-lt"/>
                <a:cs typeface="+mn-lt"/>
              </a:rPr>
              <a:t>to determine if the device is vulnerable</a:t>
            </a:r>
            <a:endParaRPr lang="en-US" sz="2400">
              <a:cs typeface="Calibri"/>
            </a:endParaRPr>
          </a:p>
          <a:p>
            <a:pPr marL="342900" indent="-342900">
              <a:buAutoNum type="arabicPeriod"/>
            </a:pPr>
            <a:r>
              <a:rPr lang="en-US" sz="2400">
                <a:cs typeface="Calibri"/>
              </a:rPr>
              <a:t>Gives user the option to install the latest kernel version</a:t>
            </a:r>
          </a:p>
          <a:p>
            <a:pPr marL="342900" indent="-342900">
              <a:buAutoNum type="arabicPeriod"/>
            </a:pPr>
            <a:r>
              <a:rPr lang="en-US" sz="2400">
                <a:cs typeface="Calibri"/>
              </a:rPr>
              <a:t>Gives user the option to reboot</a:t>
            </a:r>
          </a:p>
        </p:txBody>
      </p:sp>
      <p:sp>
        <p:nvSpPr>
          <p:cNvPr id="9" name="Title 1">
            <a:extLst>
              <a:ext uri="{FF2B5EF4-FFF2-40B4-BE49-F238E27FC236}">
                <a16:creationId xmlns:a16="http://schemas.microsoft.com/office/drawing/2014/main" id="{CAC42B40-1FA6-AC00-FF72-0E5189FEB12D}"/>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err="1">
                <a:cs typeface="Calibri Light"/>
              </a:rPr>
              <a:t>BleedingTooth</a:t>
            </a:r>
            <a:r>
              <a:rPr lang="en-US" sz="4000">
                <a:cs typeface="Calibri Light"/>
              </a:rPr>
              <a:t> Remediation Tool</a:t>
            </a:r>
            <a:endParaRPr lang="en-US"/>
          </a:p>
        </p:txBody>
      </p:sp>
      <p:sp>
        <p:nvSpPr>
          <p:cNvPr id="2" name="TextBox 1">
            <a:extLst>
              <a:ext uri="{FF2B5EF4-FFF2-40B4-BE49-F238E27FC236}">
                <a16:creationId xmlns:a16="http://schemas.microsoft.com/office/drawing/2014/main" id="{A42A0794-6C45-CB13-5D1D-50D7BA6EE85B}"/>
              </a:ext>
            </a:extLst>
          </p:cNvPr>
          <p:cNvSpPr txBox="1"/>
          <p:nvPr/>
        </p:nvSpPr>
        <p:spPr>
          <a:xfrm>
            <a:off x="4472713" y="6135983"/>
            <a:ext cx="324424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000000"/>
                </a:solidFill>
                <a:cs typeface="Calibri"/>
              </a:rPr>
              <a:t>Python Snippet of Tool</a:t>
            </a:r>
          </a:p>
        </p:txBody>
      </p:sp>
    </p:spTree>
    <p:extLst>
      <p:ext uri="{BB962C8B-B14F-4D97-AF65-F5344CB8AC3E}">
        <p14:creationId xmlns:p14="http://schemas.microsoft.com/office/powerpoint/2010/main" val="3704057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ext&#10;&#10;Description automatically generated">
            <a:extLst>
              <a:ext uri="{FF2B5EF4-FFF2-40B4-BE49-F238E27FC236}">
                <a16:creationId xmlns:a16="http://schemas.microsoft.com/office/drawing/2014/main" id="{76EF6814-BED3-0709-10E0-B4224A317FA3}"/>
              </a:ext>
            </a:extLst>
          </p:cNvPr>
          <p:cNvPicPr>
            <a:picLocks noGrp="1" noChangeAspect="1"/>
          </p:cNvPicPr>
          <p:nvPr>
            <p:ph idx="1"/>
          </p:nvPr>
        </p:nvPicPr>
        <p:blipFill rotWithShape="1">
          <a:blip r:embed="rId2"/>
          <a:srcRect r="44364" b="210"/>
          <a:stretch/>
        </p:blipFill>
        <p:spPr>
          <a:xfrm>
            <a:off x="654592" y="1882565"/>
            <a:ext cx="5117990" cy="3949422"/>
          </a:xfrm>
          <a:ln w="28575">
            <a:solidFill>
              <a:srgbClr val="5B9BD5"/>
            </a:solidFill>
          </a:ln>
        </p:spPr>
      </p:pic>
      <p:sp>
        <p:nvSpPr>
          <p:cNvPr id="4" name="Slide Number Placeholder 3">
            <a:extLst>
              <a:ext uri="{FF2B5EF4-FFF2-40B4-BE49-F238E27FC236}">
                <a16:creationId xmlns:a16="http://schemas.microsoft.com/office/drawing/2014/main" id="{2A4E656B-79B7-D820-B2BA-CF5F680E1BF3}"/>
              </a:ext>
            </a:extLst>
          </p:cNvPr>
          <p:cNvSpPr>
            <a:spLocks noGrp="1"/>
          </p:cNvSpPr>
          <p:nvPr>
            <p:ph type="sldNum" sz="quarter" idx="4294967295"/>
          </p:nvPr>
        </p:nvSpPr>
        <p:spPr>
          <a:xfrm>
            <a:off x="9256643" y="6538912"/>
            <a:ext cx="2743200" cy="365125"/>
          </a:xfrm>
        </p:spPr>
        <p:txBody>
          <a:bodyPr/>
          <a:lstStyle/>
          <a:p>
            <a:fld id="{2F6FAF79-B0D9-444A-ABDC-4F1DB8DFCFE0}" type="slidenum">
              <a:rPr lang="en-US" smtClean="0"/>
              <a:t>8</a:t>
            </a:fld>
            <a:endParaRPr lang="en-US"/>
          </a:p>
        </p:txBody>
      </p:sp>
      <p:sp>
        <p:nvSpPr>
          <p:cNvPr id="7" name="TextBox 6">
            <a:extLst>
              <a:ext uri="{FF2B5EF4-FFF2-40B4-BE49-F238E27FC236}">
                <a16:creationId xmlns:a16="http://schemas.microsoft.com/office/drawing/2014/main" id="{9E0D0AFE-82E1-30B7-2752-7F5F14BC72DF}"/>
              </a:ext>
            </a:extLst>
          </p:cNvPr>
          <p:cNvSpPr txBox="1"/>
          <p:nvPr/>
        </p:nvSpPr>
        <p:spPr>
          <a:xfrm>
            <a:off x="1145144" y="1202535"/>
            <a:ext cx="413225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2E5393"/>
                </a:solidFill>
                <a:cs typeface="Calibri"/>
              </a:rPr>
              <a:t>Installing latest stable kernel: </a:t>
            </a:r>
            <a:endParaRPr lang="en-US" sz="2400">
              <a:solidFill>
                <a:srgbClr val="2E5393"/>
              </a:solidFill>
              <a:cs typeface="Calibri"/>
            </a:endParaRPr>
          </a:p>
        </p:txBody>
      </p:sp>
      <p:sp>
        <p:nvSpPr>
          <p:cNvPr id="9" name="Title 1">
            <a:extLst>
              <a:ext uri="{FF2B5EF4-FFF2-40B4-BE49-F238E27FC236}">
                <a16:creationId xmlns:a16="http://schemas.microsoft.com/office/drawing/2014/main" id="{9A82394D-46F7-44BE-0505-9D94B6F6CA3A}"/>
              </a:ext>
            </a:extLst>
          </p:cNvPr>
          <p:cNvSpPr txBox="1">
            <a:spLocks/>
          </p:cNvSpPr>
          <p:nvPr/>
        </p:nvSpPr>
        <p:spPr>
          <a:xfrm>
            <a:off x="654592" y="-157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err="1">
                <a:cs typeface="Calibri Light"/>
              </a:rPr>
              <a:t>BleedingTooth</a:t>
            </a:r>
            <a:r>
              <a:rPr lang="en-US" sz="4000">
                <a:cs typeface="Calibri Light"/>
              </a:rPr>
              <a:t> Remediation Results</a:t>
            </a:r>
            <a:endParaRPr lang="en-US"/>
          </a:p>
        </p:txBody>
      </p:sp>
      <p:pic>
        <p:nvPicPr>
          <p:cNvPr id="8" name="Picture 6">
            <a:extLst>
              <a:ext uri="{FF2B5EF4-FFF2-40B4-BE49-F238E27FC236}">
                <a16:creationId xmlns:a16="http://schemas.microsoft.com/office/drawing/2014/main" id="{3458E162-5814-68BB-2B17-78892677A8A1}"/>
              </a:ext>
            </a:extLst>
          </p:cNvPr>
          <p:cNvPicPr>
            <a:picLocks noChangeAspect="1"/>
          </p:cNvPicPr>
          <p:nvPr/>
        </p:nvPicPr>
        <p:blipFill>
          <a:blip r:embed="rId3"/>
          <a:stretch>
            <a:fillRect/>
          </a:stretch>
        </p:blipFill>
        <p:spPr>
          <a:xfrm>
            <a:off x="6419420" y="1882565"/>
            <a:ext cx="5262953" cy="747488"/>
          </a:xfrm>
          <a:prstGeom prst="rect">
            <a:avLst/>
          </a:prstGeom>
          <a:ln w="28575">
            <a:solidFill>
              <a:srgbClr val="92D050"/>
            </a:solidFill>
          </a:ln>
        </p:spPr>
      </p:pic>
      <p:sp>
        <p:nvSpPr>
          <p:cNvPr id="3" name="Rectangle 2">
            <a:extLst>
              <a:ext uri="{FF2B5EF4-FFF2-40B4-BE49-F238E27FC236}">
                <a16:creationId xmlns:a16="http://schemas.microsoft.com/office/drawing/2014/main" id="{44DFF943-A613-A35F-E28E-13D44077AA3E}"/>
              </a:ext>
            </a:extLst>
          </p:cNvPr>
          <p:cNvSpPr/>
          <p:nvPr/>
        </p:nvSpPr>
        <p:spPr>
          <a:xfrm>
            <a:off x="6469020" y="1203813"/>
            <a:ext cx="5163752" cy="461665"/>
          </a:xfrm>
          <a:prstGeom prst="rect">
            <a:avLst/>
          </a:prstGeom>
        </p:spPr>
        <p:txBody>
          <a:bodyPr wrap="square">
            <a:spAutoFit/>
          </a:bodyPr>
          <a:lstStyle/>
          <a:p>
            <a:pPr algn="ctr"/>
            <a:r>
              <a:rPr lang="en-US" sz="2400" b="1">
                <a:solidFill>
                  <a:schemeClr val="accent6"/>
                </a:solidFill>
                <a:cs typeface="Calibri"/>
              </a:rPr>
              <a:t>The Device</a:t>
            </a:r>
            <a:r>
              <a:rPr lang="en-US" sz="2400" b="1">
                <a:cs typeface="Calibri"/>
              </a:rPr>
              <a:t> </a:t>
            </a:r>
            <a:r>
              <a:rPr lang="en-US" sz="2400" b="1">
                <a:solidFill>
                  <a:schemeClr val="accent6"/>
                </a:solidFill>
                <a:cs typeface="Calibri"/>
              </a:rPr>
              <a:t>is no longer vulnerable!</a:t>
            </a:r>
          </a:p>
        </p:txBody>
      </p:sp>
    </p:spTree>
    <p:extLst>
      <p:ext uri="{BB962C8B-B14F-4D97-AF65-F5344CB8AC3E}">
        <p14:creationId xmlns:p14="http://schemas.microsoft.com/office/powerpoint/2010/main" val="2033273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A4EE93-1E17-1378-214E-73D34DAB4FC0}"/>
              </a:ext>
            </a:extLst>
          </p:cNvPr>
          <p:cNvSpPr>
            <a:spLocks noGrp="1"/>
          </p:cNvSpPr>
          <p:nvPr>
            <p:ph idx="1"/>
          </p:nvPr>
        </p:nvSpPr>
        <p:spPr>
          <a:xfrm>
            <a:off x="838200" y="1248352"/>
            <a:ext cx="10515600" cy="4351338"/>
          </a:xfrm>
        </p:spPr>
        <p:txBody>
          <a:bodyPr vert="horz" lIns="91440" tIns="45720" rIns="91440" bIns="45720" rtlCol="0" anchor="t">
            <a:noAutofit/>
          </a:bodyPr>
          <a:lstStyle/>
          <a:p>
            <a:r>
              <a:rPr lang="en-US" sz="2400">
                <a:ea typeface="+mn-lt"/>
                <a:cs typeface="+mn-lt"/>
              </a:rPr>
              <a:t>Crackle is a Bluetooth Eavesdropping Attack affecting Bluetooth Low Energy (BLE) Devices using Link Layer encryption and Legacy Pairing</a:t>
            </a:r>
          </a:p>
          <a:p>
            <a:pPr marL="0" indent="0">
              <a:buNone/>
            </a:pPr>
            <a:endParaRPr lang="en-US" sz="2400">
              <a:ea typeface="+mn-lt"/>
              <a:cs typeface="+mn-lt"/>
            </a:endParaRPr>
          </a:p>
          <a:p>
            <a:r>
              <a:rPr lang="en-US" sz="2400">
                <a:ea typeface="+mn-lt"/>
                <a:cs typeface="+mn-lt"/>
              </a:rPr>
              <a:t>The Crackle exploit tool was developed by Mike Ryan </a:t>
            </a:r>
            <a:r>
              <a:rPr lang="en-US" sz="2400">
                <a:cs typeface="Calibri"/>
              </a:rPr>
              <a:t>and targets devices that use Legacy Pairing, aka version 4.0 and 4.1</a:t>
            </a:r>
          </a:p>
          <a:p>
            <a:endParaRPr lang="en-US" sz="2400">
              <a:ea typeface="+mn-lt"/>
              <a:cs typeface="Calibri"/>
            </a:endParaRPr>
          </a:p>
          <a:p>
            <a:r>
              <a:rPr lang="en-US" sz="2400">
                <a:cs typeface="Calibri"/>
              </a:rPr>
              <a:t>The tool exploits a flaw in the Bluetooth Low Energy pairing process that enables an attacker to guess or brute force a Short or Long Term Keys (STK and LTK)</a:t>
            </a:r>
          </a:p>
          <a:p>
            <a:endParaRPr lang="en-US"/>
          </a:p>
        </p:txBody>
      </p:sp>
      <p:sp>
        <p:nvSpPr>
          <p:cNvPr id="4" name="Slide Number Placeholder 3">
            <a:extLst>
              <a:ext uri="{FF2B5EF4-FFF2-40B4-BE49-F238E27FC236}">
                <a16:creationId xmlns:a16="http://schemas.microsoft.com/office/drawing/2014/main" id="{60967C5C-D24F-EBD5-ACF6-12A61165777E}"/>
              </a:ext>
            </a:extLst>
          </p:cNvPr>
          <p:cNvSpPr>
            <a:spLocks noGrp="1"/>
          </p:cNvSpPr>
          <p:nvPr>
            <p:ph type="sldNum" sz="quarter" idx="4294967295"/>
          </p:nvPr>
        </p:nvSpPr>
        <p:spPr>
          <a:xfrm>
            <a:off x="9256643" y="6538912"/>
            <a:ext cx="2743200" cy="365125"/>
          </a:xfrm>
        </p:spPr>
        <p:txBody>
          <a:bodyPr/>
          <a:lstStyle/>
          <a:p>
            <a:fld id="{2F6FAF79-B0D9-444A-ABDC-4F1DB8DFCFE0}" type="slidenum">
              <a:rPr lang="en-US" smtClean="0"/>
              <a:t>9</a:t>
            </a:fld>
            <a:endParaRPr lang="en-US"/>
          </a:p>
        </p:txBody>
      </p:sp>
      <p:sp>
        <p:nvSpPr>
          <p:cNvPr id="8" name="Title 1">
            <a:extLst>
              <a:ext uri="{FF2B5EF4-FFF2-40B4-BE49-F238E27FC236}">
                <a16:creationId xmlns:a16="http://schemas.microsoft.com/office/drawing/2014/main" id="{569A9BC2-F02D-1C51-D05D-40C08C34EE9E}"/>
              </a:ext>
            </a:extLst>
          </p:cNvPr>
          <p:cNvSpPr txBox="1">
            <a:spLocks/>
          </p:cNvSpPr>
          <p:nvPr/>
        </p:nvSpPr>
        <p:spPr>
          <a:xfrm>
            <a:off x="649205" y="-168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Crackle Overview</a:t>
            </a:r>
            <a:endParaRPr lang="en-US" sz="4000"/>
          </a:p>
        </p:txBody>
      </p:sp>
    </p:spTree>
    <p:extLst>
      <p:ext uri="{BB962C8B-B14F-4D97-AF65-F5344CB8AC3E}">
        <p14:creationId xmlns:p14="http://schemas.microsoft.com/office/powerpoint/2010/main" val="4082275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4705279841C4A4A9616E081740E9101" ma:contentTypeVersion="8" ma:contentTypeDescription="Create a new document." ma:contentTypeScope="" ma:versionID="fb9edc11153217bb609a2088eafb11dd">
  <xsd:schema xmlns:xsd="http://www.w3.org/2001/XMLSchema" xmlns:xs="http://www.w3.org/2001/XMLSchema" xmlns:p="http://schemas.microsoft.com/office/2006/metadata/properties" xmlns:ns2="78bbcca3-33fe-44b7-adaf-21a0cba9b611" targetNamespace="http://schemas.microsoft.com/office/2006/metadata/properties" ma:root="true" ma:fieldsID="a5f681deba6aa94272bfab39e3ebb565" ns2:_="">
    <xsd:import namespace="78bbcca3-33fe-44b7-adaf-21a0cba9b61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bbcca3-33fe-44b7-adaf-21a0cba9b6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6C9B899-CE8F-4FFE-8093-C2E141C4796F}">
  <ds:schemaRefs>
    <ds:schemaRef ds:uri="http://schemas.microsoft.com/sharepoint/v3/contenttype/forms"/>
  </ds:schemaRefs>
</ds:datastoreItem>
</file>

<file path=customXml/itemProps2.xml><?xml version="1.0" encoding="utf-8"?>
<ds:datastoreItem xmlns:ds="http://schemas.openxmlformats.org/officeDocument/2006/customXml" ds:itemID="{A2EFB333-6B6C-4454-AB31-AA33FF0EE4E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EA4E106-93CD-4FBD-AB83-654E710B4A6D}">
  <ds:schemaRefs>
    <ds:schemaRef ds:uri="78bbcca3-33fe-44b7-adaf-21a0cba9b61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38</Slides>
  <Notes>2</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Crackle Remediation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 Crackle Remediation</vt:lpstr>
      <vt:lpstr>PowerPoint Presentation</vt:lpstr>
      <vt:lpstr>PowerPoint Presentation</vt:lpstr>
      <vt:lpstr>PowerPoint Presentation</vt:lpstr>
      <vt:lpstr>PowerPoint Presentation</vt:lpstr>
    </vt:vector>
  </TitlesOfParts>
  <Company>Lockheed Martin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Hintzel, Shelby K</dc:creator>
  <cp:revision>1</cp:revision>
  <cp:lastPrinted>2016-04-26T14:14:13Z</cp:lastPrinted>
  <dcterms:created xsi:type="dcterms:W3CDTF">2016-02-24T21:36:27Z</dcterms:created>
  <dcterms:modified xsi:type="dcterms:W3CDTF">2022-04-25T02:07:35Z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Author">
    <vt:lpwstr>ACCT04\e311236</vt:lpwstr>
  </property>
  <property fmtid="{D5CDD505-2E9C-101B-9397-08002B2CF9AE}" pid="3" name="Document Sensitivity">
    <vt:lpwstr>1</vt:lpwstr>
  </property>
  <property fmtid="{D5CDD505-2E9C-101B-9397-08002B2CF9AE}" pid="4" name="ThirdParty">
    <vt:lpwstr/>
  </property>
  <property fmtid="{D5CDD505-2E9C-101B-9397-08002B2CF9AE}" pid="5" name="OCI Restriction">
    <vt:bool>false</vt:bool>
  </property>
  <property fmtid="{D5CDD505-2E9C-101B-9397-08002B2CF9AE}" pid="6" name="OCI Additional Info">
    <vt:lpwstr/>
  </property>
  <property fmtid="{D5CDD505-2E9C-101B-9397-08002B2CF9AE}" pid="7" name="Allow Header Overwrite">
    <vt:bool>true</vt:bool>
  </property>
  <property fmtid="{D5CDD505-2E9C-101B-9397-08002B2CF9AE}" pid="8" name="Allow Footer Overwrite">
    <vt:bool>true</vt:bool>
  </property>
  <property fmtid="{D5CDD505-2E9C-101B-9397-08002B2CF9AE}" pid="9" name="Multiple Selected">
    <vt:lpwstr>-1</vt:lpwstr>
  </property>
  <property fmtid="{D5CDD505-2E9C-101B-9397-08002B2CF9AE}" pid="10" name="SIPLongWording">
    <vt:lpwstr/>
  </property>
  <property fmtid="{D5CDD505-2E9C-101B-9397-08002B2CF9AE}" pid="11" name="checkedProgramsCount">
    <vt:i4>0</vt:i4>
  </property>
  <property fmtid="{D5CDD505-2E9C-101B-9397-08002B2CF9AE}" pid="12" name="ExpCountry">
    <vt:lpwstr/>
  </property>
  <property fmtid="{D5CDD505-2E9C-101B-9397-08002B2CF9AE}" pid="13" name="ContentTypeId">
    <vt:lpwstr>0x01010084705279841C4A4A9616E081740E9101</vt:lpwstr>
  </property>
</Properties>
</file>